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4.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 id="2147483708" r:id="rId6"/>
    <p:sldMasterId id="2147483720" r:id="rId7"/>
    <p:sldMasterId id="2147483732" r:id="rId8"/>
    <p:sldMasterId id="2147483756" r:id="rId9"/>
    <p:sldMasterId id="2147483768" r:id="rId10"/>
    <p:sldMasterId id="2147483780" r:id="rId11"/>
    <p:sldMasterId id="2147483792" r:id="rId12"/>
    <p:sldMasterId id="2147483804" r:id="rId13"/>
    <p:sldMasterId id="2147483816" r:id="rId14"/>
    <p:sldMasterId id="2147483828" r:id="rId15"/>
  </p:sldMasterIdLst>
  <p:notesMasterIdLst>
    <p:notesMasterId r:id="rId46"/>
  </p:notesMasterIdLst>
  <p:sldIdLst>
    <p:sldId id="256" r:id="rId16"/>
    <p:sldId id="258" r:id="rId17"/>
    <p:sldId id="259" r:id="rId18"/>
    <p:sldId id="261" r:id="rId19"/>
    <p:sldId id="272" r:id="rId20"/>
    <p:sldId id="286" r:id="rId21"/>
    <p:sldId id="287" r:id="rId22"/>
    <p:sldId id="288" r:id="rId23"/>
    <p:sldId id="273" r:id="rId24"/>
    <p:sldId id="262" r:id="rId25"/>
    <p:sldId id="263" r:id="rId26"/>
    <p:sldId id="260" r:id="rId27"/>
    <p:sldId id="264" r:id="rId28"/>
    <p:sldId id="265" r:id="rId29"/>
    <p:sldId id="289" r:id="rId30"/>
    <p:sldId id="266" r:id="rId31"/>
    <p:sldId id="267" r:id="rId32"/>
    <p:sldId id="276" r:id="rId33"/>
    <p:sldId id="278" r:id="rId34"/>
    <p:sldId id="279" r:id="rId35"/>
    <p:sldId id="268" r:id="rId36"/>
    <p:sldId id="270" r:id="rId37"/>
    <p:sldId id="269" r:id="rId38"/>
    <p:sldId id="275" r:id="rId39"/>
    <p:sldId id="271" r:id="rId40"/>
    <p:sldId id="280" r:id="rId41"/>
    <p:sldId id="281" r:id="rId42"/>
    <p:sldId id="282" r:id="rId43"/>
    <p:sldId id="284" r:id="rId44"/>
    <p:sldId id="285"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0" d="100"/>
          <a:sy n="70" d="100"/>
        </p:scale>
        <p:origin x="-1386"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3" Type="http://schemas.openxmlformats.org/officeDocument/2006/relationships/slideMaster" Target="slideMasters/slideMaster3.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41"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slide" Target="slides/slide2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viewProps" Target="viewProps.xml"/><Relationship Id="rId8" Type="http://schemas.openxmlformats.org/officeDocument/2006/relationships/slideMaster" Target="slideMasters/slideMaster8.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image" Target="../media/image2.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image" Target="../media/image2.jpe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886991-D8DA-4408-A0D5-5D02E37B98FB}" type="doc">
      <dgm:prSet loTypeId="urn:microsoft.com/office/officeart/2005/8/layout/vList3" loCatId="list" qsTypeId="urn:microsoft.com/office/officeart/2005/8/quickstyle/simple1" qsCatId="simple" csTypeId="urn:microsoft.com/office/officeart/2005/8/colors/colorful3" csCatId="colorful" phldr="1"/>
      <dgm:spPr/>
    </dgm:pt>
    <dgm:pt modelId="{974F80A0-BEED-4D6F-A390-6C591FD697BB}">
      <dgm:prSet phldrT="[Text]" custT="1"/>
      <dgm:spPr/>
      <dgm:t>
        <a:bodyPr/>
        <a:lstStyle/>
        <a:p>
          <a:r>
            <a:rPr lang="en-US" sz="3200" err="1" smtClean="0">
              <a:latin typeface="Times New Roman" pitchFamily="18" charset="0"/>
              <a:cs typeface="Times New Roman" pitchFamily="18" charset="0"/>
            </a:rPr>
            <a:t>THÔNG</a:t>
          </a:r>
          <a:r>
            <a:rPr lang="en-US" sz="3200" smtClean="0">
              <a:latin typeface="Times New Roman" pitchFamily="18" charset="0"/>
              <a:cs typeface="Times New Roman" pitchFamily="18" charset="0"/>
            </a:rPr>
            <a:t> TIN </a:t>
          </a:r>
          <a:r>
            <a:rPr lang="en-US" sz="3200" err="1" smtClean="0">
              <a:latin typeface="Times New Roman" pitchFamily="18" charset="0"/>
              <a:cs typeface="Times New Roman" pitchFamily="18" charset="0"/>
            </a:rPr>
            <a:t>NHÓM</a:t>
          </a:r>
          <a:endParaRPr lang="en-US" sz="3200">
            <a:latin typeface="Times New Roman" pitchFamily="18" charset="0"/>
            <a:cs typeface="Times New Roman" pitchFamily="18" charset="0"/>
          </a:endParaRPr>
        </a:p>
      </dgm:t>
    </dgm:pt>
    <dgm:pt modelId="{736DC7E2-88DA-4E2C-A97D-81E7BA905CBB}" type="parTrans" cxnId="{EE277B12-6D52-498B-947E-C48592A3E6CA}">
      <dgm:prSet/>
      <dgm:spPr/>
      <dgm:t>
        <a:bodyPr/>
        <a:lstStyle/>
        <a:p>
          <a:endParaRPr lang="en-US"/>
        </a:p>
      </dgm:t>
    </dgm:pt>
    <dgm:pt modelId="{DE32CF3B-E375-48C4-8394-DB3FB2F917E5}" type="sibTrans" cxnId="{EE277B12-6D52-498B-947E-C48592A3E6CA}">
      <dgm:prSet/>
      <dgm:spPr/>
      <dgm:t>
        <a:bodyPr/>
        <a:lstStyle/>
        <a:p>
          <a:endParaRPr lang="en-US"/>
        </a:p>
      </dgm:t>
    </dgm:pt>
    <dgm:pt modelId="{07FDC85B-0AD0-4140-842D-0F01AA425341}">
      <dgm:prSet phldrT="[Text]" custT="1"/>
      <dgm:spPr/>
      <dgm:t>
        <a:bodyPr/>
        <a:lstStyle/>
        <a:p>
          <a:r>
            <a:rPr lang="en-US" sz="3200" smtClean="0">
              <a:latin typeface="Times New Roman" pitchFamily="18" charset="0"/>
              <a:cs typeface="Times New Roman" pitchFamily="18" charset="0"/>
            </a:rPr>
            <a:t>HTML5 </a:t>
          </a:r>
          <a:r>
            <a:rPr lang="en-US" sz="3200" err="1" smtClean="0">
              <a:latin typeface="Times New Roman" pitchFamily="18" charset="0"/>
              <a:cs typeface="Times New Roman" pitchFamily="18" charset="0"/>
            </a:rPr>
            <a:t>SVG</a:t>
          </a:r>
          <a:endParaRPr lang="en-US" sz="3200">
            <a:latin typeface="Times New Roman" pitchFamily="18" charset="0"/>
            <a:cs typeface="Times New Roman" pitchFamily="18" charset="0"/>
          </a:endParaRPr>
        </a:p>
      </dgm:t>
    </dgm:pt>
    <dgm:pt modelId="{03E40F3C-A536-4DF0-AAA5-E09771C4777A}" type="parTrans" cxnId="{29F08C06-BF5C-4A50-89C4-35723526FF20}">
      <dgm:prSet/>
      <dgm:spPr/>
      <dgm:t>
        <a:bodyPr/>
        <a:lstStyle/>
        <a:p>
          <a:endParaRPr lang="en-US"/>
        </a:p>
      </dgm:t>
    </dgm:pt>
    <dgm:pt modelId="{6BD4D9FE-A250-4A33-8C17-421CA101B9ED}" type="sibTrans" cxnId="{29F08C06-BF5C-4A50-89C4-35723526FF20}">
      <dgm:prSet/>
      <dgm:spPr/>
      <dgm:t>
        <a:bodyPr/>
        <a:lstStyle/>
        <a:p>
          <a:endParaRPr lang="en-US"/>
        </a:p>
      </dgm:t>
    </dgm:pt>
    <dgm:pt modelId="{3DE430A9-07DB-4E34-B36A-3DE3AD3E0EE1}">
      <dgm:prSet phldrT="[Text]" custT="1"/>
      <dgm:spPr/>
      <dgm:t>
        <a:bodyPr/>
        <a:lstStyle/>
        <a:p>
          <a:r>
            <a:rPr lang="en-US" sz="3200" smtClean="0">
              <a:latin typeface="Times New Roman" pitchFamily="18" charset="0"/>
              <a:cs typeface="Times New Roman" pitchFamily="18" charset="0"/>
            </a:rPr>
            <a:t>DEMO </a:t>
          </a:r>
          <a:r>
            <a:rPr lang="en-US" sz="3200" err="1" smtClean="0">
              <a:latin typeface="Times New Roman" pitchFamily="18" charset="0"/>
              <a:cs typeface="Times New Roman" pitchFamily="18" charset="0"/>
            </a:rPr>
            <a:t>ỨNG</a:t>
          </a:r>
          <a:r>
            <a:rPr lang="en-US" sz="3200" smtClean="0">
              <a:latin typeface="Times New Roman" pitchFamily="18" charset="0"/>
              <a:cs typeface="Times New Roman" pitchFamily="18" charset="0"/>
            </a:rPr>
            <a:t> </a:t>
          </a:r>
          <a:r>
            <a:rPr lang="en-US" sz="3200" err="1" smtClean="0">
              <a:latin typeface="Times New Roman" pitchFamily="18" charset="0"/>
              <a:cs typeface="Times New Roman" pitchFamily="18" charset="0"/>
            </a:rPr>
            <a:t>DỤNG</a:t>
          </a:r>
          <a:endParaRPr lang="en-US" sz="3200">
            <a:latin typeface="Times New Roman" pitchFamily="18" charset="0"/>
            <a:cs typeface="Times New Roman" pitchFamily="18" charset="0"/>
          </a:endParaRPr>
        </a:p>
      </dgm:t>
    </dgm:pt>
    <dgm:pt modelId="{A6729427-65C7-4002-8CF4-B95179D9BDF3}" type="parTrans" cxnId="{2561FD8E-520B-43C8-A53F-C12F7189612A}">
      <dgm:prSet/>
      <dgm:spPr/>
      <dgm:t>
        <a:bodyPr/>
        <a:lstStyle/>
        <a:p>
          <a:endParaRPr lang="en-US"/>
        </a:p>
      </dgm:t>
    </dgm:pt>
    <dgm:pt modelId="{6DD9B35C-3E9B-4C74-ACFB-D761D1A0B1B7}" type="sibTrans" cxnId="{2561FD8E-520B-43C8-A53F-C12F7189612A}">
      <dgm:prSet/>
      <dgm:spPr/>
      <dgm:t>
        <a:bodyPr/>
        <a:lstStyle/>
        <a:p>
          <a:endParaRPr lang="en-US"/>
        </a:p>
      </dgm:t>
    </dgm:pt>
    <dgm:pt modelId="{39CC42E9-26CC-4839-9AF3-A82B8B103F56}" type="pres">
      <dgm:prSet presAssocID="{4E886991-D8DA-4408-A0D5-5D02E37B98FB}" presName="linearFlow" presStyleCnt="0">
        <dgm:presLayoutVars>
          <dgm:dir/>
          <dgm:resizeHandles val="exact"/>
        </dgm:presLayoutVars>
      </dgm:prSet>
      <dgm:spPr/>
    </dgm:pt>
    <dgm:pt modelId="{C38DBABE-9814-4FD2-8EB8-0BEBB35CF731}" type="pres">
      <dgm:prSet presAssocID="{974F80A0-BEED-4D6F-A390-6C591FD697BB}" presName="composite" presStyleCnt="0"/>
      <dgm:spPr/>
    </dgm:pt>
    <dgm:pt modelId="{EE41E9AF-6BDE-47C6-AFD5-425846D72C21}" type="pres">
      <dgm:prSet presAssocID="{974F80A0-BEED-4D6F-A390-6C591FD697BB}" presName="imgShp" presStyleLbl="fgImgPlace1" presStyleIdx="0" presStyleCnt="3" custLinFactNeighborX="-86124" custLinFactNeighborY="-241"/>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56EF7627-9A1A-4036-9953-E604D94BA686}" type="pres">
      <dgm:prSet presAssocID="{974F80A0-BEED-4D6F-A390-6C591FD697BB}" presName="txShp" presStyleLbl="node1" presStyleIdx="0" presStyleCnt="3" custLinFactNeighborX="-13323" custLinFactNeighborY="-241">
        <dgm:presLayoutVars>
          <dgm:bulletEnabled val="1"/>
        </dgm:presLayoutVars>
      </dgm:prSet>
      <dgm:spPr/>
      <dgm:t>
        <a:bodyPr/>
        <a:lstStyle/>
        <a:p>
          <a:endParaRPr lang="en-US"/>
        </a:p>
      </dgm:t>
    </dgm:pt>
    <dgm:pt modelId="{4FC6EA4B-4AA4-466F-ABF8-0356E07466F1}" type="pres">
      <dgm:prSet presAssocID="{DE32CF3B-E375-48C4-8394-DB3FB2F917E5}" presName="spacing" presStyleCnt="0"/>
      <dgm:spPr/>
    </dgm:pt>
    <dgm:pt modelId="{5F57E469-9538-4E36-B131-8C52316EB583}" type="pres">
      <dgm:prSet presAssocID="{07FDC85B-0AD0-4140-842D-0F01AA425341}" presName="composite" presStyleCnt="0"/>
      <dgm:spPr/>
    </dgm:pt>
    <dgm:pt modelId="{FBEB65AF-C81F-431D-9747-6C15CFB44DC3}" type="pres">
      <dgm:prSet presAssocID="{07FDC85B-0AD0-4140-842D-0F01AA425341}" presName="imgShp" presStyleLbl="fgImgPlace1" presStyleIdx="1" presStyleCnt="3" custLinFactNeighborX="-86124" custLinFactNeighborY="5264"/>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FDA7506F-7F40-4BFC-B23F-334C5A046D03}" type="pres">
      <dgm:prSet presAssocID="{07FDC85B-0AD0-4140-842D-0F01AA425341}" presName="txShp" presStyleLbl="node1" presStyleIdx="1" presStyleCnt="3" custLinFactNeighborX="-13323" custLinFactNeighborY="5264">
        <dgm:presLayoutVars>
          <dgm:bulletEnabled val="1"/>
        </dgm:presLayoutVars>
      </dgm:prSet>
      <dgm:spPr/>
      <dgm:t>
        <a:bodyPr/>
        <a:lstStyle/>
        <a:p>
          <a:endParaRPr lang="en-US"/>
        </a:p>
      </dgm:t>
    </dgm:pt>
    <dgm:pt modelId="{69C14C34-5D05-4A8C-B9E8-3569C7EB3477}" type="pres">
      <dgm:prSet presAssocID="{6BD4D9FE-A250-4A33-8C17-421CA101B9ED}" presName="spacing" presStyleCnt="0"/>
      <dgm:spPr/>
    </dgm:pt>
    <dgm:pt modelId="{E62BEF2B-DD7D-4504-8C7B-78E55D47658A}" type="pres">
      <dgm:prSet presAssocID="{3DE430A9-07DB-4E34-B36A-3DE3AD3E0EE1}" presName="composite" presStyleCnt="0"/>
      <dgm:spPr/>
    </dgm:pt>
    <dgm:pt modelId="{1FD0A36C-4E6C-4593-BBAB-75D64D8C297C}" type="pres">
      <dgm:prSet presAssocID="{3DE430A9-07DB-4E34-B36A-3DE3AD3E0EE1}" presName="imgShp" presStyleLbl="fgImgPlace1" presStyleIdx="2" presStyleCnt="3" custLinFactNeighborX="-86124" custLinFactNeighborY="1822"/>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12000" r="-12000"/>
          </a:stretch>
        </a:blipFill>
      </dgm:spPr>
    </dgm:pt>
    <dgm:pt modelId="{543BA9DE-22AF-4DE9-AEF5-9C8CB0D10F97}" type="pres">
      <dgm:prSet presAssocID="{3DE430A9-07DB-4E34-B36A-3DE3AD3E0EE1}" presName="txShp" presStyleLbl="node1" presStyleIdx="2" presStyleCnt="3" custLinFactNeighborX="-13323" custLinFactNeighborY="1822">
        <dgm:presLayoutVars>
          <dgm:bulletEnabled val="1"/>
        </dgm:presLayoutVars>
      </dgm:prSet>
      <dgm:spPr/>
      <dgm:t>
        <a:bodyPr/>
        <a:lstStyle/>
        <a:p>
          <a:endParaRPr lang="en-US"/>
        </a:p>
      </dgm:t>
    </dgm:pt>
  </dgm:ptLst>
  <dgm:cxnLst>
    <dgm:cxn modelId="{F3534DDA-1CBD-42DD-92AA-B64EE5800724}" type="presOf" srcId="{07FDC85B-0AD0-4140-842D-0F01AA425341}" destId="{FDA7506F-7F40-4BFC-B23F-334C5A046D03}" srcOrd="0" destOrd="0" presId="urn:microsoft.com/office/officeart/2005/8/layout/vList3"/>
    <dgm:cxn modelId="{EE277B12-6D52-498B-947E-C48592A3E6CA}" srcId="{4E886991-D8DA-4408-A0D5-5D02E37B98FB}" destId="{974F80A0-BEED-4D6F-A390-6C591FD697BB}" srcOrd="0" destOrd="0" parTransId="{736DC7E2-88DA-4E2C-A97D-81E7BA905CBB}" sibTransId="{DE32CF3B-E375-48C4-8394-DB3FB2F917E5}"/>
    <dgm:cxn modelId="{29F08C06-BF5C-4A50-89C4-35723526FF20}" srcId="{4E886991-D8DA-4408-A0D5-5D02E37B98FB}" destId="{07FDC85B-0AD0-4140-842D-0F01AA425341}" srcOrd="1" destOrd="0" parTransId="{03E40F3C-A536-4DF0-AAA5-E09771C4777A}" sibTransId="{6BD4D9FE-A250-4A33-8C17-421CA101B9ED}"/>
    <dgm:cxn modelId="{E2E6CEEF-999A-476E-BB2A-5C47C5DFFFA1}" type="presOf" srcId="{3DE430A9-07DB-4E34-B36A-3DE3AD3E0EE1}" destId="{543BA9DE-22AF-4DE9-AEF5-9C8CB0D10F97}" srcOrd="0" destOrd="0" presId="urn:microsoft.com/office/officeart/2005/8/layout/vList3"/>
    <dgm:cxn modelId="{2EA826D9-D93E-4871-9247-4C25853E71B4}" type="presOf" srcId="{974F80A0-BEED-4D6F-A390-6C591FD697BB}" destId="{56EF7627-9A1A-4036-9953-E604D94BA686}" srcOrd="0" destOrd="0" presId="urn:microsoft.com/office/officeart/2005/8/layout/vList3"/>
    <dgm:cxn modelId="{095F3DD9-083D-4C8B-B549-0F35C05D6D79}" type="presOf" srcId="{4E886991-D8DA-4408-A0D5-5D02E37B98FB}" destId="{39CC42E9-26CC-4839-9AF3-A82B8B103F56}" srcOrd="0" destOrd="0" presId="urn:microsoft.com/office/officeart/2005/8/layout/vList3"/>
    <dgm:cxn modelId="{2561FD8E-520B-43C8-A53F-C12F7189612A}" srcId="{4E886991-D8DA-4408-A0D5-5D02E37B98FB}" destId="{3DE430A9-07DB-4E34-B36A-3DE3AD3E0EE1}" srcOrd="2" destOrd="0" parTransId="{A6729427-65C7-4002-8CF4-B95179D9BDF3}" sibTransId="{6DD9B35C-3E9B-4C74-ACFB-D761D1A0B1B7}"/>
    <dgm:cxn modelId="{393915A3-DD4C-4B59-9A41-AF0905D1D7A8}" type="presParOf" srcId="{39CC42E9-26CC-4839-9AF3-A82B8B103F56}" destId="{C38DBABE-9814-4FD2-8EB8-0BEBB35CF731}" srcOrd="0" destOrd="0" presId="urn:microsoft.com/office/officeart/2005/8/layout/vList3"/>
    <dgm:cxn modelId="{504A28A8-84DE-49A8-8480-C53E00FAA5C1}" type="presParOf" srcId="{C38DBABE-9814-4FD2-8EB8-0BEBB35CF731}" destId="{EE41E9AF-6BDE-47C6-AFD5-425846D72C21}" srcOrd="0" destOrd="0" presId="urn:microsoft.com/office/officeart/2005/8/layout/vList3"/>
    <dgm:cxn modelId="{EEA8A2F8-1EC6-4DEB-94E8-937AB383B4DF}" type="presParOf" srcId="{C38DBABE-9814-4FD2-8EB8-0BEBB35CF731}" destId="{56EF7627-9A1A-4036-9953-E604D94BA686}" srcOrd="1" destOrd="0" presId="urn:microsoft.com/office/officeart/2005/8/layout/vList3"/>
    <dgm:cxn modelId="{FB6B3733-E374-4FE9-8907-434B56FE0A38}" type="presParOf" srcId="{39CC42E9-26CC-4839-9AF3-A82B8B103F56}" destId="{4FC6EA4B-4AA4-466F-ABF8-0356E07466F1}" srcOrd="1" destOrd="0" presId="urn:microsoft.com/office/officeart/2005/8/layout/vList3"/>
    <dgm:cxn modelId="{E096F03C-EECA-4665-901E-2F78A57A6210}" type="presParOf" srcId="{39CC42E9-26CC-4839-9AF3-A82B8B103F56}" destId="{5F57E469-9538-4E36-B131-8C52316EB583}" srcOrd="2" destOrd="0" presId="urn:microsoft.com/office/officeart/2005/8/layout/vList3"/>
    <dgm:cxn modelId="{CA76D404-87D4-428C-BA1C-C8AEA7C6C89B}" type="presParOf" srcId="{5F57E469-9538-4E36-B131-8C52316EB583}" destId="{FBEB65AF-C81F-431D-9747-6C15CFB44DC3}" srcOrd="0" destOrd="0" presId="urn:microsoft.com/office/officeart/2005/8/layout/vList3"/>
    <dgm:cxn modelId="{9B159381-9886-4687-93B8-F8AE3AC9E1A1}" type="presParOf" srcId="{5F57E469-9538-4E36-B131-8C52316EB583}" destId="{FDA7506F-7F40-4BFC-B23F-334C5A046D03}" srcOrd="1" destOrd="0" presId="urn:microsoft.com/office/officeart/2005/8/layout/vList3"/>
    <dgm:cxn modelId="{D6F8C075-7D28-4AC3-AB0F-C394E89497AA}" type="presParOf" srcId="{39CC42E9-26CC-4839-9AF3-A82B8B103F56}" destId="{69C14C34-5D05-4A8C-B9E8-3569C7EB3477}" srcOrd="3" destOrd="0" presId="urn:microsoft.com/office/officeart/2005/8/layout/vList3"/>
    <dgm:cxn modelId="{69E363A1-9942-47C6-80E3-8236F9C539E9}" type="presParOf" srcId="{39CC42E9-26CC-4839-9AF3-A82B8B103F56}" destId="{E62BEF2B-DD7D-4504-8C7B-78E55D47658A}" srcOrd="4" destOrd="0" presId="urn:microsoft.com/office/officeart/2005/8/layout/vList3"/>
    <dgm:cxn modelId="{DEBE5A63-6772-49FF-9F4D-C3B67613AE91}" type="presParOf" srcId="{E62BEF2B-DD7D-4504-8C7B-78E55D47658A}" destId="{1FD0A36C-4E6C-4593-BBAB-75D64D8C297C}" srcOrd="0" destOrd="0" presId="urn:microsoft.com/office/officeart/2005/8/layout/vList3"/>
    <dgm:cxn modelId="{02729893-EF98-4D2B-A5F6-24C354486A01}" type="presParOf" srcId="{E62BEF2B-DD7D-4504-8C7B-78E55D47658A}" destId="{543BA9DE-22AF-4DE9-AEF5-9C8CB0D10F97}"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EF7627-9A1A-4036-9953-E604D94BA686}">
      <dsp:nvSpPr>
        <dsp:cNvPr id="0" name=""/>
        <dsp:cNvSpPr/>
      </dsp:nvSpPr>
      <dsp:spPr>
        <a:xfrm rot="10800000">
          <a:off x="838199" y="0"/>
          <a:ext cx="5269992" cy="851664"/>
        </a:xfrm>
        <a:prstGeom prst="homePlat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5560" tIns="121920" rIns="227584" bIns="121920" numCol="1" spcCol="1270" anchor="ctr" anchorCtr="0">
          <a:noAutofit/>
        </a:bodyPr>
        <a:lstStyle/>
        <a:p>
          <a:pPr lvl="0" algn="ctr" defTabSz="1422400">
            <a:lnSpc>
              <a:spcPct val="90000"/>
            </a:lnSpc>
            <a:spcBef>
              <a:spcPct val="0"/>
            </a:spcBef>
            <a:spcAft>
              <a:spcPct val="35000"/>
            </a:spcAft>
          </a:pPr>
          <a:r>
            <a:rPr lang="en-US" sz="3200" kern="1200" err="1" smtClean="0">
              <a:latin typeface="Times New Roman" pitchFamily="18" charset="0"/>
              <a:cs typeface="Times New Roman" pitchFamily="18" charset="0"/>
            </a:rPr>
            <a:t>THÔNG</a:t>
          </a:r>
          <a:r>
            <a:rPr lang="en-US" sz="3200" kern="1200" smtClean="0">
              <a:latin typeface="Times New Roman" pitchFamily="18" charset="0"/>
              <a:cs typeface="Times New Roman" pitchFamily="18" charset="0"/>
            </a:rPr>
            <a:t> TIN </a:t>
          </a:r>
          <a:r>
            <a:rPr lang="en-US" sz="3200" kern="1200" err="1" smtClean="0">
              <a:latin typeface="Times New Roman" pitchFamily="18" charset="0"/>
              <a:cs typeface="Times New Roman" pitchFamily="18" charset="0"/>
            </a:rPr>
            <a:t>NHÓM</a:t>
          </a:r>
          <a:endParaRPr lang="en-US" sz="3200" kern="1200">
            <a:latin typeface="Times New Roman" pitchFamily="18" charset="0"/>
            <a:cs typeface="Times New Roman" pitchFamily="18" charset="0"/>
          </a:endParaRPr>
        </a:p>
      </dsp:txBody>
      <dsp:txXfrm rot="10800000">
        <a:off x="1051115" y="0"/>
        <a:ext cx="5057076" cy="851664"/>
      </dsp:txXfrm>
    </dsp:sp>
    <dsp:sp modelId="{EE41E9AF-6BDE-47C6-AFD5-425846D72C21}">
      <dsp:nvSpPr>
        <dsp:cNvPr id="0" name=""/>
        <dsp:cNvSpPr/>
      </dsp:nvSpPr>
      <dsp:spPr>
        <a:xfrm>
          <a:off x="381000" y="0"/>
          <a:ext cx="851664" cy="85166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A7506F-7F40-4BFC-B23F-334C5A046D03}">
      <dsp:nvSpPr>
        <dsp:cNvPr id="0" name=""/>
        <dsp:cNvSpPr/>
      </dsp:nvSpPr>
      <dsp:spPr>
        <a:xfrm rot="10800000">
          <a:off x="838199" y="1142999"/>
          <a:ext cx="5269992" cy="851664"/>
        </a:xfrm>
        <a:prstGeom prst="homePlate">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5560" tIns="121920" rIns="227584" bIns="121920" numCol="1" spcCol="1270" anchor="ctr" anchorCtr="0">
          <a:noAutofit/>
        </a:bodyPr>
        <a:lstStyle/>
        <a:p>
          <a:pPr lvl="0" algn="ctr" defTabSz="1422400">
            <a:lnSpc>
              <a:spcPct val="90000"/>
            </a:lnSpc>
            <a:spcBef>
              <a:spcPct val="0"/>
            </a:spcBef>
            <a:spcAft>
              <a:spcPct val="35000"/>
            </a:spcAft>
          </a:pPr>
          <a:r>
            <a:rPr lang="en-US" sz="3200" kern="1200" smtClean="0">
              <a:latin typeface="Times New Roman" pitchFamily="18" charset="0"/>
              <a:cs typeface="Times New Roman" pitchFamily="18" charset="0"/>
            </a:rPr>
            <a:t>HTML5 </a:t>
          </a:r>
          <a:r>
            <a:rPr lang="en-US" sz="3200" kern="1200" err="1" smtClean="0">
              <a:latin typeface="Times New Roman" pitchFamily="18" charset="0"/>
              <a:cs typeface="Times New Roman" pitchFamily="18" charset="0"/>
            </a:rPr>
            <a:t>SVG</a:t>
          </a:r>
          <a:endParaRPr lang="en-US" sz="3200" kern="1200">
            <a:latin typeface="Times New Roman" pitchFamily="18" charset="0"/>
            <a:cs typeface="Times New Roman" pitchFamily="18" charset="0"/>
          </a:endParaRPr>
        </a:p>
      </dsp:txBody>
      <dsp:txXfrm rot="10800000">
        <a:off x="1051115" y="1142999"/>
        <a:ext cx="5057076" cy="851664"/>
      </dsp:txXfrm>
    </dsp:sp>
    <dsp:sp modelId="{FBEB65AF-C81F-431D-9747-6C15CFB44DC3}">
      <dsp:nvSpPr>
        <dsp:cNvPr id="0" name=""/>
        <dsp:cNvSpPr/>
      </dsp:nvSpPr>
      <dsp:spPr>
        <a:xfrm>
          <a:off x="381000" y="1142999"/>
          <a:ext cx="851664" cy="851664"/>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43BA9DE-22AF-4DE9-AEF5-9C8CB0D10F97}">
      <dsp:nvSpPr>
        <dsp:cNvPr id="0" name=""/>
        <dsp:cNvSpPr/>
      </dsp:nvSpPr>
      <dsp:spPr>
        <a:xfrm rot="10800000">
          <a:off x="838199" y="2196335"/>
          <a:ext cx="5269992" cy="851664"/>
        </a:xfrm>
        <a:prstGeom prst="homePlate">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5560" tIns="121920" rIns="227584" bIns="121920" numCol="1" spcCol="1270" anchor="ctr" anchorCtr="0">
          <a:noAutofit/>
        </a:bodyPr>
        <a:lstStyle/>
        <a:p>
          <a:pPr lvl="0" algn="ctr" defTabSz="1422400">
            <a:lnSpc>
              <a:spcPct val="90000"/>
            </a:lnSpc>
            <a:spcBef>
              <a:spcPct val="0"/>
            </a:spcBef>
            <a:spcAft>
              <a:spcPct val="35000"/>
            </a:spcAft>
          </a:pPr>
          <a:r>
            <a:rPr lang="en-US" sz="3200" kern="1200" smtClean="0">
              <a:latin typeface="Times New Roman" pitchFamily="18" charset="0"/>
              <a:cs typeface="Times New Roman" pitchFamily="18" charset="0"/>
            </a:rPr>
            <a:t>DEMO </a:t>
          </a:r>
          <a:r>
            <a:rPr lang="en-US" sz="3200" kern="1200" err="1" smtClean="0">
              <a:latin typeface="Times New Roman" pitchFamily="18" charset="0"/>
              <a:cs typeface="Times New Roman" pitchFamily="18" charset="0"/>
            </a:rPr>
            <a:t>ỨNG</a:t>
          </a:r>
          <a:r>
            <a:rPr lang="en-US" sz="3200" kern="1200" smtClean="0">
              <a:latin typeface="Times New Roman" pitchFamily="18" charset="0"/>
              <a:cs typeface="Times New Roman" pitchFamily="18" charset="0"/>
            </a:rPr>
            <a:t> </a:t>
          </a:r>
          <a:r>
            <a:rPr lang="en-US" sz="3200" kern="1200" err="1" smtClean="0">
              <a:latin typeface="Times New Roman" pitchFamily="18" charset="0"/>
              <a:cs typeface="Times New Roman" pitchFamily="18" charset="0"/>
            </a:rPr>
            <a:t>DỤNG</a:t>
          </a:r>
          <a:endParaRPr lang="en-US" sz="3200" kern="1200">
            <a:latin typeface="Times New Roman" pitchFamily="18" charset="0"/>
            <a:cs typeface="Times New Roman" pitchFamily="18" charset="0"/>
          </a:endParaRPr>
        </a:p>
      </dsp:txBody>
      <dsp:txXfrm rot="10800000">
        <a:off x="1051115" y="2196335"/>
        <a:ext cx="5057076" cy="851664"/>
      </dsp:txXfrm>
    </dsp:sp>
    <dsp:sp modelId="{1FD0A36C-4E6C-4593-BBAB-75D64D8C297C}">
      <dsp:nvSpPr>
        <dsp:cNvPr id="0" name=""/>
        <dsp:cNvSpPr/>
      </dsp:nvSpPr>
      <dsp:spPr>
        <a:xfrm>
          <a:off x="381000" y="2196335"/>
          <a:ext cx="851664" cy="851664"/>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12000" r="-1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37B4C38-A0AD-4EDD-9EFA-591958E725F2}" type="datetimeFigureOut">
              <a:rPr lang="en-US" smtClean="0"/>
              <a:t>5/27/2016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49511BF-B7C9-4112-AF9D-5AEBEB6B370F}" type="slidenum">
              <a:rPr lang="en-US" smtClean="0"/>
              <a:t>‹#›</a:t>
            </a:fld>
            <a:endParaRPr lang="en-US"/>
          </a:p>
        </p:txBody>
      </p:sp>
    </p:spTree>
    <p:extLst>
      <p:ext uri="{BB962C8B-B14F-4D97-AF65-F5344CB8AC3E}">
        <p14:creationId xmlns:p14="http://schemas.microsoft.com/office/powerpoint/2010/main" val="21341300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9511BF-B7C9-4112-AF9D-5AEBEB6B370F}" type="slidenum">
              <a:rPr lang="en-US" smtClean="0"/>
              <a:t>13</a:t>
            </a:fld>
            <a:endParaRPr lang="en-US"/>
          </a:p>
        </p:txBody>
      </p:sp>
    </p:spTree>
    <p:extLst>
      <p:ext uri="{BB962C8B-B14F-4D97-AF65-F5344CB8AC3E}">
        <p14:creationId xmlns:p14="http://schemas.microsoft.com/office/powerpoint/2010/main" val="1281763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DBEA355-7341-4803-8C8E-A7E80B833F4D}" type="datetimeFigureOut">
              <a:rPr lang="en-US" smtClean="0"/>
              <a:t>5/27/2016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57689-EF3E-451B-ABDD-17B5686A5FE6}" type="slidenum">
              <a:rPr lang="en-US" smtClean="0"/>
              <a:t>‹#›</a:t>
            </a:fld>
            <a:endParaRPr lang="en-US"/>
          </a:p>
        </p:txBody>
      </p:sp>
    </p:spTree>
    <p:extLst>
      <p:ext uri="{BB962C8B-B14F-4D97-AF65-F5344CB8AC3E}">
        <p14:creationId xmlns:p14="http://schemas.microsoft.com/office/powerpoint/2010/main" val="166902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BEA355-7341-4803-8C8E-A7E80B833F4D}" type="datetimeFigureOut">
              <a:rPr lang="en-US" smtClean="0"/>
              <a:t>5/27/2016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57689-EF3E-451B-ABDD-17B5686A5FE6}" type="slidenum">
              <a:rPr lang="en-US" smtClean="0"/>
              <a:t>‹#›</a:t>
            </a:fld>
            <a:endParaRPr lang="en-US"/>
          </a:p>
        </p:txBody>
      </p:sp>
    </p:spTree>
    <p:extLst>
      <p:ext uri="{BB962C8B-B14F-4D97-AF65-F5344CB8AC3E}">
        <p14:creationId xmlns:p14="http://schemas.microsoft.com/office/powerpoint/2010/main" val="421078305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0762028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9807634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0715456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8430615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3300574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9859740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6650114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705411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808332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50679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BEA355-7341-4803-8C8E-A7E80B833F4D}" type="datetimeFigureOut">
              <a:rPr lang="en-US" smtClean="0"/>
              <a:t>5/27/2016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57689-EF3E-451B-ABDD-17B5686A5FE6}" type="slidenum">
              <a:rPr lang="en-US" smtClean="0"/>
              <a:t>‹#›</a:t>
            </a:fld>
            <a:endParaRPr lang="en-US"/>
          </a:p>
        </p:txBody>
      </p:sp>
    </p:spTree>
    <p:extLst>
      <p:ext uri="{BB962C8B-B14F-4D97-AF65-F5344CB8AC3E}">
        <p14:creationId xmlns:p14="http://schemas.microsoft.com/office/powerpoint/2010/main" val="6354396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1413227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0762028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9807634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0715456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8430615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3300574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9859740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6650114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705411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80833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DBEA355-7341-4803-8C8E-A7E80B833F4D}" type="datetimeFigureOut">
              <a:rPr lang="en-US">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6569825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5067995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1413227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0762028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9807634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0715456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8430615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3300574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9859740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665011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70541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BEA355-7341-4803-8C8E-A7E80B833F4D}" type="datetimeFigureOut">
              <a:rPr lang="en-US">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0314635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808332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5067995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1413227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8972361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4245716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6684988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2650785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9328327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841957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741294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BEA355-7341-4803-8C8E-A7E80B833F4D}" type="datetimeFigureOut">
              <a:rPr lang="en-US">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1655220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544003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8333537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847028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2750801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8972361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4245716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6684988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2650785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9328327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84195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DBEA355-7341-4803-8C8E-A7E80B833F4D}" type="datetimeFigureOut">
              <a:rPr lang="en-US">
                <a:solidFill>
                  <a:prstClr val="black">
                    <a:tint val="75000"/>
                  </a:prstClr>
                </a:solidFill>
              </a:rPr>
              <a:pPr/>
              <a:t>5/27/2016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3857689-EF3E-451B-ABDD-17B5686A5FE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5974769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7412946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544003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8333537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8470286"/>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2750801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0925365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4114898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3545574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19398499"/>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248507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DBEA355-7341-4803-8C8E-A7E80B833F4D}" type="datetimeFigureOut">
              <a:rPr lang="en-US">
                <a:solidFill>
                  <a:prstClr val="black">
                    <a:tint val="75000"/>
                  </a:prstClr>
                </a:solidFill>
              </a:rPr>
              <a:pPr/>
              <a:t>5/27/2016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3857689-EF3E-451B-ABDD-17B5686A5FE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9476018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99728631"/>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475160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2004578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2858974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15196322"/>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984093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DBEA355-7341-4803-8C8E-A7E80B833F4D}" type="datetimeFigureOut">
              <a:rPr lang="en-US">
                <a:solidFill>
                  <a:prstClr val="black">
                    <a:tint val="75000"/>
                  </a:prstClr>
                </a:solidFill>
              </a:rPr>
              <a:pPr/>
              <a:t>5/27/2016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3857689-EF3E-451B-ABDD-17B5686A5FE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043878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BEA355-7341-4803-8C8E-A7E80B833F4D}" type="datetimeFigureOut">
              <a:rPr lang="en-US">
                <a:solidFill>
                  <a:prstClr val="black">
                    <a:tint val="75000"/>
                  </a:prstClr>
                </a:solidFill>
              </a:rPr>
              <a:pPr/>
              <a:t>5/27/2016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3857689-EF3E-451B-ABDD-17B5686A5FE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157221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BEA355-7341-4803-8C8E-A7E80B833F4D}" type="datetimeFigureOut">
              <a:rPr lang="en-US">
                <a:solidFill>
                  <a:prstClr val="black">
                    <a:tint val="75000"/>
                  </a:prstClr>
                </a:solidFill>
              </a:rPr>
              <a:pPr/>
              <a:t>5/27/2016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3857689-EF3E-451B-ABDD-17B5686A5FE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73372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BEA355-7341-4803-8C8E-A7E80B833F4D}" type="datetimeFigureOut">
              <a:rPr lang="en-US" smtClean="0"/>
              <a:t>5/27/2016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57689-EF3E-451B-ABDD-17B5686A5FE6}" type="slidenum">
              <a:rPr lang="en-US" smtClean="0"/>
              <a:t>‹#›</a:t>
            </a:fld>
            <a:endParaRPr lang="en-US"/>
          </a:p>
        </p:txBody>
      </p:sp>
    </p:spTree>
    <p:extLst>
      <p:ext uri="{BB962C8B-B14F-4D97-AF65-F5344CB8AC3E}">
        <p14:creationId xmlns:p14="http://schemas.microsoft.com/office/powerpoint/2010/main" val="34516900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BEA355-7341-4803-8C8E-A7E80B833F4D}" type="datetimeFigureOut">
              <a:rPr lang="en-US">
                <a:solidFill>
                  <a:prstClr val="black">
                    <a:tint val="75000"/>
                  </a:prstClr>
                </a:solidFill>
              </a:rPr>
              <a:pPr/>
              <a:t>5/27/2016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3857689-EF3E-451B-ABDD-17B5686A5FE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944294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BEA355-7341-4803-8C8E-A7E80B833F4D}" type="datetimeFigureOut">
              <a:rPr lang="en-US">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21343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BEA355-7341-4803-8C8E-A7E80B833F4D}" type="datetimeFigureOut">
              <a:rPr lang="en-US">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921588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DBEA355-7341-4803-8C8E-A7E80B833F4D}" type="datetimeFigureOut">
              <a:rPr lang="en-US">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1587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BEA355-7341-4803-8C8E-A7E80B833F4D}" type="datetimeFigureOut">
              <a:rPr lang="en-US">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900862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BEA355-7341-4803-8C8E-A7E80B833F4D}" type="datetimeFigureOut">
              <a:rPr lang="en-US">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257583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DBEA355-7341-4803-8C8E-A7E80B833F4D}" type="datetimeFigureOut">
              <a:rPr lang="en-US">
                <a:solidFill>
                  <a:prstClr val="black">
                    <a:tint val="75000"/>
                  </a:prstClr>
                </a:solidFill>
              </a:rPr>
              <a:pPr/>
              <a:t>5/27/2016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3857689-EF3E-451B-ABDD-17B5686A5FE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129779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DBEA355-7341-4803-8C8E-A7E80B833F4D}" type="datetimeFigureOut">
              <a:rPr lang="en-US">
                <a:solidFill>
                  <a:prstClr val="black">
                    <a:tint val="75000"/>
                  </a:prstClr>
                </a:solidFill>
              </a:rPr>
              <a:pPr/>
              <a:t>5/27/2016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3857689-EF3E-451B-ABDD-17B5686A5FE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214415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DBEA355-7341-4803-8C8E-A7E80B833F4D}" type="datetimeFigureOut">
              <a:rPr lang="en-US">
                <a:solidFill>
                  <a:prstClr val="black">
                    <a:tint val="75000"/>
                  </a:prstClr>
                </a:solidFill>
              </a:rPr>
              <a:pPr/>
              <a:t>5/27/2016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3857689-EF3E-451B-ABDD-17B5686A5FE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68278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BEA355-7341-4803-8C8E-A7E80B833F4D}" type="datetimeFigureOut">
              <a:rPr lang="en-US">
                <a:solidFill>
                  <a:prstClr val="black">
                    <a:tint val="75000"/>
                  </a:prstClr>
                </a:solidFill>
              </a:rPr>
              <a:pPr/>
              <a:t>5/27/2016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3857689-EF3E-451B-ABDD-17B5686A5FE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37896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BEA355-7341-4803-8C8E-A7E80B833F4D}" type="datetimeFigureOut">
              <a:rPr lang="en-US" smtClean="0"/>
              <a:t>5/27/2016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57689-EF3E-451B-ABDD-17B5686A5FE6}" type="slidenum">
              <a:rPr lang="en-US" smtClean="0"/>
              <a:t>‹#›</a:t>
            </a:fld>
            <a:endParaRPr lang="en-US"/>
          </a:p>
        </p:txBody>
      </p:sp>
    </p:spTree>
    <p:extLst>
      <p:ext uri="{BB962C8B-B14F-4D97-AF65-F5344CB8AC3E}">
        <p14:creationId xmlns:p14="http://schemas.microsoft.com/office/powerpoint/2010/main" val="38586774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BEA355-7341-4803-8C8E-A7E80B833F4D}" type="datetimeFigureOut">
              <a:rPr lang="en-US">
                <a:solidFill>
                  <a:prstClr val="black">
                    <a:tint val="75000"/>
                  </a:prstClr>
                </a:solidFill>
              </a:rPr>
              <a:pPr/>
              <a:t>5/27/2016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3857689-EF3E-451B-ABDD-17B5686A5FE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16965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BEA355-7341-4803-8C8E-A7E80B833F4D}" type="datetimeFigureOut">
              <a:rPr lang="en-US">
                <a:solidFill>
                  <a:prstClr val="black">
                    <a:tint val="75000"/>
                  </a:prstClr>
                </a:solidFill>
              </a:rPr>
              <a:pPr/>
              <a:t>5/27/2016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3857689-EF3E-451B-ABDD-17B5686A5FE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887133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BEA355-7341-4803-8C8E-A7E80B833F4D}" type="datetimeFigureOut">
              <a:rPr lang="en-US">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405701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BEA355-7341-4803-8C8E-A7E80B833F4D}" type="datetimeFigureOut">
              <a:rPr lang="en-US">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738327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DBEA355-7341-4803-8C8E-A7E80B833F4D}" type="datetimeFigureOut">
              <a:rPr lang="en-US">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245019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BEA355-7341-4803-8C8E-A7E80B833F4D}" type="datetimeFigureOut">
              <a:rPr lang="en-US">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262167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BEA355-7341-4803-8C8E-A7E80B833F4D}" type="datetimeFigureOut">
              <a:rPr lang="en-US">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911678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DBEA355-7341-4803-8C8E-A7E80B833F4D}" type="datetimeFigureOut">
              <a:rPr lang="en-US">
                <a:solidFill>
                  <a:prstClr val="black">
                    <a:tint val="75000"/>
                  </a:prstClr>
                </a:solidFill>
              </a:rPr>
              <a:pPr/>
              <a:t>5/27/2016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3857689-EF3E-451B-ABDD-17B5686A5FE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90694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DBEA355-7341-4803-8C8E-A7E80B833F4D}" type="datetimeFigureOut">
              <a:rPr lang="en-US">
                <a:solidFill>
                  <a:prstClr val="black">
                    <a:tint val="75000"/>
                  </a:prstClr>
                </a:solidFill>
              </a:rPr>
              <a:pPr/>
              <a:t>5/27/2016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3857689-EF3E-451B-ABDD-17B5686A5FE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1353175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DBEA355-7341-4803-8C8E-A7E80B833F4D}" type="datetimeFigureOut">
              <a:rPr lang="en-US">
                <a:solidFill>
                  <a:prstClr val="black">
                    <a:tint val="75000"/>
                  </a:prstClr>
                </a:solidFill>
              </a:rPr>
              <a:pPr/>
              <a:t>5/27/2016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3857689-EF3E-451B-ABDD-17B5686A5FE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39474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DBEA355-7341-4803-8C8E-A7E80B833F4D}" type="datetimeFigureOut">
              <a:rPr lang="en-US" smtClean="0"/>
              <a:t>5/27/2016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857689-EF3E-451B-ABDD-17B5686A5FE6}" type="slidenum">
              <a:rPr lang="en-US" smtClean="0"/>
              <a:t>‹#›</a:t>
            </a:fld>
            <a:endParaRPr lang="en-US"/>
          </a:p>
        </p:txBody>
      </p:sp>
    </p:spTree>
    <p:extLst>
      <p:ext uri="{BB962C8B-B14F-4D97-AF65-F5344CB8AC3E}">
        <p14:creationId xmlns:p14="http://schemas.microsoft.com/office/powerpoint/2010/main" val="20656431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BEA355-7341-4803-8C8E-A7E80B833F4D}" type="datetimeFigureOut">
              <a:rPr lang="en-US">
                <a:solidFill>
                  <a:prstClr val="black">
                    <a:tint val="75000"/>
                  </a:prstClr>
                </a:solidFill>
              </a:rPr>
              <a:pPr/>
              <a:t>5/27/2016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3857689-EF3E-451B-ABDD-17B5686A5FE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7135159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BEA355-7341-4803-8C8E-A7E80B833F4D}" type="datetimeFigureOut">
              <a:rPr lang="en-US">
                <a:solidFill>
                  <a:prstClr val="black">
                    <a:tint val="75000"/>
                  </a:prstClr>
                </a:solidFill>
              </a:rPr>
              <a:pPr/>
              <a:t>5/27/2016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3857689-EF3E-451B-ABDD-17B5686A5FE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86798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BEA355-7341-4803-8C8E-A7E80B833F4D}" type="datetimeFigureOut">
              <a:rPr lang="en-US">
                <a:solidFill>
                  <a:prstClr val="black">
                    <a:tint val="75000"/>
                  </a:prstClr>
                </a:solidFill>
              </a:rPr>
              <a:pPr/>
              <a:t>5/27/2016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3857689-EF3E-451B-ABDD-17B5686A5FE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7380640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BEA355-7341-4803-8C8E-A7E80B833F4D}" type="datetimeFigureOut">
              <a:rPr lang="en-US">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161322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BEA355-7341-4803-8C8E-A7E80B833F4D}" type="datetimeFigureOut">
              <a:rPr lang="en-US">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4451670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DBEA355-7341-4803-8C8E-A7E80B833F4D}" type="datetimeFigureOut">
              <a:rPr lang="en-US">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0572404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BEA355-7341-4803-8C8E-A7E80B833F4D}" type="datetimeFigureOut">
              <a:rPr lang="en-US">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7759085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BEA355-7341-4803-8C8E-A7E80B833F4D}" type="datetimeFigureOut">
              <a:rPr lang="en-US">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700443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DBEA355-7341-4803-8C8E-A7E80B833F4D}" type="datetimeFigureOut">
              <a:rPr lang="en-US">
                <a:solidFill>
                  <a:prstClr val="black">
                    <a:tint val="75000"/>
                  </a:prstClr>
                </a:solidFill>
              </a:rPr>
              <a:pPr/>
              <a:t>5/27/2016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3857689-EF3E-451B-ABDD-17B5686A5FE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5995961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DBEA355-7341-4803-8C8E-A7E80B833F4D}" type="datetimeFigureOut">
              <a:rPr lang="en-US">
                <a:solidFill>
                  <a:prstClr val="black">
                    <a:tint val="75000"/>
                  </a:prstClr>
                </a:solidFill>
              </a:rPr>
              <a:pPr/>
              <a:t>5/27/2016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3857689-EF3E-451B-ABDD-17B5686A5FE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04789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DBEA355-7341-4803-8C8E-A7E80B833F4D}" type="datetimeFigureOut">
              <a:rPr lang="en-US" smtClean="0"/>
              <a:t>5/27/2016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857689-EF3E-451B-ABDD-17B5686A5FE6}" type="slidenum">
              <a:rPr lang="en-US" smtClean="0"/>
              <a:t>‹#›</a:t>
            </a:fld>
            <a:endParaRPr lang="en-US"/>
          </a:p>
        </p:txBody>
      </p:sp>
    </p:spTree>
    <p:extLst>
      <p:ext uri="{BB962C8B-B14F-4D97-AF65-F5344CB8AC3E}">
        <p14:creationId xmlns:p14="http://schemas.microsoft.com/office/powerpoint/2010/main" val="138103616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DBEA355-7341-4803-8C8E-A7E80B833F4D}" type="datetimeFigureOut">
              <a:rPr lang="en-US">
                <a:solidFill>
                  <a:prstClr val="black">
                    <a:tint val="75000"/>
                  </a:prstClr>
                </a:solidFill>
              </a:rPr>
              <a:pPr/>
              <a:t>5/27/2016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3857689-EF3E-451B-ABDD-17B5686A5FE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268490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BEA355-7341-4803-8C8E-A7E80B833F4D}" type="datetimeFigureOut">
              <a:rPr lang="en-US">
                <a:solidFill>
                  <a:prstClr val="black">
                    <a:tint val="75000"/>
                  </a:prstClr>
                </a:solidFill>
              </a:rPr>
              <a:pPr/>
              <a:t>5/27/2016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3857689-EF3E-451B-ABDD-17B5686A5FE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6261501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BEA355-7341-4803-8C8E-A7E80B833F4D}" type="datetimeFigureOut">
              <a:rPr lang="en-US">
                <a:solidFill>
                  <a:prstClr val="black">
                    <a:tint val="75000"/>
                  </a:prstClr>
                </a:solidFill>
              </a:rPr>
              <a:pPr/>
              <a:t>5/27/2016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3857689-EF3E-451B-ABDD-17B5686A5FE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1992187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BEA355-7341-4803-8C8E-A7E80B833F4D}" type="datetimeFigureOut">
              <a:rPr lang="en-US">
                <a:solidFill>
                  <a:prstClr val="black">
                    <a:tint val="75000"/>
                  </a:prstClr>
                </a:solidFill>
              </a:rPr>
              <a:pPr/>
              <a:t>5/27/2016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3857689-EF3E-451B-ABDD-17B5686A5FE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761334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BEA355-7341-4803-8C8E-A7E80B833F4D}" type="datetimeFigureOut">
              <a:rPr lang="en-US">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0252385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BEA355-7341-4803-8C8E-A7E80B833F4D}" type="datetimeFigureOut">
              <a:rPr lang="en-US">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390356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DBEA355-7341-4803-8C8E-A7E80B833F4D}" type="datetimeFigureOut">
              <a:rPr lang="en-US">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0572404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BEA355-7341-4803-8C8E-A7E80B833F4D}" type="datetimeFigureOut">
              <a:rPr lang="en-US">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7759085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BEA355-7341-4803-8C8E-A7E80B833F4D}" type="datetimeFigureOut">
              <a:rPr lang="en-US">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7004436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DBEA355-7341-4803-8C8E-A7E80B833F4D}" type="datetimeFigureOut">
              <a:rPr lang="en-US">
                <a:solidFill>
                  <a:prstClr val="black">
                    <a:tint val="75000"/>
                  </a:prstClr>
                </a:solidFill>
              </a:rPr>
              <a:pPr/>
              <a:t>5/27/2016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3857689-EF3E-451B-ABDD-17B5686A5FE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59959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DBEA355-7341-4803-8C8E-A7E80B833F4D}" type="datetimeFigureOut">
              <a:rPr lang="en-US" smtClean="0"/>
              <a:t>5/27/2016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857689-EF3E-451B-ABDD-17B5686A5FE6}" type="slidenum">
              <a:rPr lang="en-US" smtClean="0"/>
              <a:t>‹#›</a:t>
            </a:fld>
            <a:endParaRPr lang="en-US"/>
          </a:p>
        </p:txBody>
      </p:sp>
    </p:spTree>
    <p:extLst>
      <p:ext uri="{BB962C8B-B14F-4D97-AF65-F5344CB8AC3E}">
        <p14:creationId xmlns:p14="http://schemas.microsoft.com/office/powerpoint/2010/main" val="92617880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DBEA355-7341-4803-8C8E-A7E80B833F4D}" type="datetimeFigureOut">
              <a:rPr lang="en-US">
                <a:solidFill>
                  <a:prstClr val="black">
                    <a:tint val="75000"/>
                  </a:prstClr>
                </a:solidFill>
              </a:rPr>
              <a:pPr/>
              <a:t>5/27/2016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3857689-EF3E-451B-ABDD-17B5686A5FE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0478987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DBEA355-7341-4803-8C8E-A7E80B833F4D}" type="datetimeFigureOut">
              <a:rPr lang="en-US">
                <a:solidFill>
                  <a:prstClr val="black">
                    <a:tint val="75000"/>
                  </a:prstClr>
                </a:solidFill>
              </a:rPr>
              <a:pPr/>
              <a:t>5/27/2016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3857689-EF3E-451B-ABDD-17B5686A5FE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2684908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BEA355-7341-4803-8C8E-A7E80B833F4D}" type="datetimeFigureOut">
              <a:rPr lang="en-US">
                <a:solidFill>
                  <a:prstClr val="black">
                    <a:tint val="75000"/>
                  </a:prstClr>
                </a:solidFill>
              </a:rPr>
              <a:pPr/>
              <a:t>5/27/2016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3857689-EF3E-451B-ABDD-17B5686A5FE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6261501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BEA355-7341-4803-8C8E-A7E80B833F4D}" type="datetimeFigureOut">
              <a:rPr lang="en-US">
                <a:solidFill>
                  <a:prstClr val="black">
                    <a:tint val="75000"/>
                  </a:prstClr>
                </a:solidFill>
              </a:rPr>
              <a:pPr/>
              <a:t>5/27/2016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3857689-EF3E-451B-ABDD-17B5686A5FE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1992187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BEA355-7341-4803-8C8E-A7E80B833F4D}" type="datetimeFigureOut">
              <a:rPr lang="en-US">
                <a:solidFill>
                  <a:prstClr val="black">
                    <a:tint val="75000"/>
                  </a:prstClr>
                </a:solidFill>
              </a:rPr>
              <a:pPr/>
              <a:t>5/27/2016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3857689-EF3E-451B-ABDD-17B5686A5FE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7613348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BEA355-7341-4803-8C8E-A7E80B833F4D}" type="datetimeFigureOut">
              <a:rPr lang="en-US">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025238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BEA355-7341-4803-8C8E-A7E80B833F4D}" type="datetimeFigureOut">
              <a:rPr lang="en-US">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390356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531334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7083044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00195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BEA355-7341-4803-8C8E-A7E80B833F4D}" type="datetimeFigureOut">
              <a:rPr lang="en-US" smtClean="0"/>
              <a:t>5/27/2016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857689-EF3E-451B-ABDD-17B5686A5FE6}" type="slidenum">
              <a:rPr lang="en-US" smtClean="0"/>
              <a:t>‹#›</a:t>
            </a:fld>
            <a:endParaRPr lang="en-US"/>
          </a:p>
        </p:txBody>
      </p:sp>
    </p:spTree>
    <p:extLst>
      <p:ext uri="{BB962C8B-B14F-4D97-AF65-F5344CB8AC3E}">
        <p14:creationId xmlns:p14="http://schemas.microsoft.com/office/powerpoint/2010/main" val="31459648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8642214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9365253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276461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2280127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0474908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0273605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0127405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8958257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8728725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02477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BEA355-7341-4803-8C8E-A7E80B833F4D}" type="datetimeFigureOut">
              <a:rPr lang="en-US" smtClean="0"/>
              <a:t>5/27/2016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857689-EF3E-451B-ABDD-17B5686A5FE6}" type="slidenum">
              <a:rPr lang="en-US" smtClean="0"/>
              <a:t>‹#›</a:t>
            </a:fld>
            <a:endParaRPr lang="en-US"/>
          </a:p>
        </p:txBody>
      </p:sp>
    </p:spTree>
    <p:extLst>
      <p:ext uri="{BB962C8B-B14F-4D97-AF65-F5344CB8AC3E}">
        <p14:creationId xmlns:p14="http://schemas.microsoft.com/office/powerpoint/2010/main" val="365022128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6403733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2055857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9231246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6124967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5716530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3123064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040340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3396088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6816924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05905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BEA355-7341-4803-8C8E-A7E80B833F4D}" type="datetimeFigureOut">
              <a:rPr lang="en-US" smtClean="0"/>
              <a:t>5/27/2016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857689-EF3E-451B-ABDD-17B5686A5FE6}" type="slidenum">
              <a:rPr lang="en-US" smtClean="0"/>
              <a:t>‹#›</a:t>
            </a:fld>
            <a:endParaRPr lang="en-US"/>
          </a:p>
        </p:txBody>
      </p:sp>
    </p:spTree>
    <p:extLst>
      <p:ext uri="{BB962C8B-B14F-4D97-AF65-F5344CB8AC3E}">
        <p14:creationId xmlns:p14="http://schemas.microsoft.com/office/powerpoint/2010/main" val="45984044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3681426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5240228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5565631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3686741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0874379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8945678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7002432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6387065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4088245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06760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3.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1.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14.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2.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theme" Target="../theme/theme15.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BEA355-7341-4803-8C8E-A7E80B833F4D}" type="datetimeFigureOut">
              <a:rPr lang="en-US" smtClean="0"/>
              <a:t>5/27/2016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57689-EF3E-451B-ABDD-17B5686A5FE6}" type="slidenum">
              <a:rPr lang="en-US" smtClean="0"/>
              <a:t>‹#›</a:t>
            </a:fld>
            <a:endParaRPr lang="en-US"/>
          </a:p>
        </p:txBody>
      </p:sp>
    </p:spTree>
    <p:extLst>
      <p:ext uri="{BB962C8B-B14F-4D97-AF65-F5344CB8AC3E}">
        <p14:creationId xmlns:p14="http://schemas.microsoft.com/office/powerpoint/2010/main" val="24288628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83881482"/>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83881482"/>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83881482"/>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45951590"/>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45951590"/>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1149097"/>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BEA355-7341-4803-8C8E-A7E80B833F4D}" type="datetimeFigureOut">
              <a:rPr lang="en-US">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57689-EF3E-451B-ABDD-17B5686A5FE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83765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BEA355-7341-4803-8C8E-A7E80B833F4D}" type="datetimeFigureOut">
              <a:rPr lang="en-US">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57689-EF3E-451B-ABDD-17B5686A5FE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3593724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BEA355-7341-4803-8C8E-A7E80B833F4D}" type="datetimeFigureOut">
              <a:rPr lang="en-US">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57689-EF3E-451B-ABDD-17B5686A5FE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3749581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BEA355-7341-4803-8C8E-A7E80B833F4D}" type="datetimeFigureOut">
              <a:rPr lang="en-US">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57689-EF3E-451B-ABDD-17B5686A5FE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6317132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BEA355-7341-4803-8C8E-A7E80B833F4D}" type="datetimeFigureOut">
              <a:rPr lang="en-US">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57689-EF3E-451B-ABDD-17B5686A5FE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6317132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8704817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50554569"/>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BEA355-7341-4803-8C8E-A7E80B833F4D}" type="datetimeFigureOut">
              <a:rPr lang="en-US" smtClean="0">
                <a:solidFill>
                  <a:prstClr val="black">
                    <a:tint val="75000"/>
                  </a:prstClr>
                </a:solidFill>
              </a:rPr>
              <a:pPr/>
              <a:t>5/27/2016</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57689-EF3E-451B-ABDD-17B5686A5F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57474781"/>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9.xml"/></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90.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57.xml"/><Relationship Id="rId5" Type="http://schemas.microsoft.com/office/2007/relationships/hdphoto" Target="../media/hdphoto2.wdp"/><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g"/><Relationship Id="rId1" Type="http://schemas.openxmlformats.org/officeDocument/2006/relationships/slideLayout" Target="../slideLayouts/slideLayout46.xml"/><Relationship Id="rId5" Type="http://schemas.microsoft.com/office/2007/relationships/hdphoto" Target="../media/hdphoto3.wdp"/><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hyperlink" Target="http://codepen.io/sidthesloth92/pen/VLdmVz"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duolingo.com/" TargetMode="External"/><Relationship Id="rId2" Type="http://schemas.openxmlformats.org/officeDocument/2006/relationships/image" Target="../media/image1.jpg"/><Relationship Id="rId1" Type="http://schemas.openxmlformats.org/officeDocument/2006/relationships/slideLayout" Target="../slideLayouts/slideLayout101.xml"/><Relationship Id="rId4" Type="http://schemas.openxmlformats.org/officeDocument/2006/relationships/hyperlink" Target="https://share-wis.co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g"/><Relationship Id="rId1" Type="http://schemas.openxmlformats.org/officeDocument/2006/relationships/slideLayout" Target="../slideLayouts/slideLayout11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g"/><Relationship Id="rId1" Type="http://schemas.openxmlformats.org/officeDocument/2006/relationships/slideLayout" Target="../slideLayouts/slideLayout123.xml"/></Relationships>
</file>

<file path=ppt/slides/_rels/slide29.xml.rels><?xml version="1.0" encoding="UTF-8" standalone="yes"?>
<Relationships xmlns="http://schemas.openxmlformats.org/package/2006/relationships"><Relationship Id="rId3" Type="http://schemas.openxmlformats.org/officeDocument/2006/relationships/hyperlink" Target="http://www.w3schools.com/svg/default.asp" TargetMode="External"/><Relationship Id="rId2" Type="http://schemas.openxmlformats.org/officeDocument/2006/relationships/image" Target="../media/image1.jpg"/><Relationship Id="rId1" Type="http://schemas.openxmlformats.org/officeDocument/2006/relationships/slideLayout" Target="../slideLayouts/slideLayout134.xml"/><Relationship Id="rId6" Type="http://schemas.openxmlformats.org/officeDocument/2006/relationships/hyperlink" Target="http://edutechwiki.unige.ch/en/Using_SVG_with_HTML5_tutorial#How_can_I_include_SVG_in_HTML5" TargetMode="External"/><Relationship Id="rId5" Type="http://schemas.openxmlformats.org/officeDocument/2006/relationships/hyperlink" Target="https://vi.wikipedia.org/wiki/SVG" TargetMode="External"/><Relationship Id="rId4" Type="http://schemas.openxmlformats.org/officeDocument/2006/relationships/hyperlink" Target="http://w3vn.net/html/html5-svg.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jpg"/><Relationship Id="rId1" Type="http://schemas.openxmlformats.org/officeDocument/2006/relationships/slideLayout" Target="../slideLayouts/slideLayout12.xml"/><Relationship Id="rId5" Type="http://schemas.openxmlformats.org/officeDocument/2006/relationships/image" Target="../media/image7.jpg"/><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jpg"/><Relationship Id="rId1" Type="http://schemas.openxmlformats.org/officeDocument/2006/relationships/slideLayout" Target="../slideLayouts/slideLayout145.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8.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5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www.w3.org/"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0"/>
            <a:ext cx="7772400" cy="1470025"/>
          </a:xfrm>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4600" b="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ỨNG DỤNG PHÂN TÁN</a:t>
            </a:r>
            <a:endParaRPr lang="en-US" sz="4600" b="1">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endParaRPr>
          </a:p>
        </p:txBody>
      </p:sp>
      <p:sp>
        <p:nvSpPr>
          <p:cNvPr id="3" name="Subtitle 2"/>
          <p:cNvSpPr>
            <a:spLocks noGrp="1"/>
          </p:cNvSpPr>
          <p:nvPr>
            <p:ph type="subTitle" idx="1"/>
          </p:nvPr>
        </p:nvSpPr>
        <p:spPr>
          <a:xfrm>
            <a:off x="762000" y="2286000"/>
            <a:ext cx="7772400" cy="3810000"/>
          </a:xfrm>
        </p:spPr>
        <p:txBody>
          <a:bodyPr/>
          <a:lstStyle/>
          <a:p>
            <a:pPr marL="457200" indent="-457200" algn="l">
              <a:buFont typeface="Wingdings" pitchFamily="2" charset="2"/>
              <a:buChar char="v"/>
            </a:pPr>
            <a:r>
              <a:rPr lang="en-US" err="1" smtClean="0">
                <a:solidFill>
                  <a:schemeClr val="accent2"/>
                </a:solidFill>
                <a:latin typeface="Times New Roman" pitchFamily="18" charset="0"/>
                <a:cs typeface="Times New Roman" pitchFamily="18" charset="0"/>
              </a:rPr>
              <a:t>Đề</a:t>
            </a:r>
            <a:r>
              <a:rPr lang="en-US" smtClean="0">
                <a:solidFill>
                  <a:schemeClr val="accent2"/>
                </a:solidFill>
                <a:latin typeface="Times New Roman" pitchFamily="18" charset="0"/>
                <a:cs typeface="Times New Roman" pitchFamily="18" charset="0"/>
              </a:rPr>
              <a:t> </a:t>
            </a:r>
            <a:r>
              <a:rPr lang="en-US" err="1" smtClean="0">
                <a:solidFill>
                  <a:schemeClr val="accent2"/>
                </a:solidFill>
                <a:latin typeface="Times New Roman" pitchFamily="18" charset="0"/>
                <a:cs typeface="Times New Roman" pitchFamily="18" charset="0"/>
              </a:rPr>
              <a:t>tài</a:t>
            </a:r>
            <a:r>
              <a:rPr lang="en-US" smtClean="0">
                <a:latin typeface="Times New Roman" pitchFamily="18" charset="0"/>
                <a:cs typeface="Times New Roman" pitchFamily="18" charset="0"/>
              </a:rPr>
              <a:t>:</a:t>
            </a:r>
          </a:p>
          <a:p>
            <a:pPr algn="l"/>
            <a:r>
              <a:rPr lang="en-US" sz="2400" smtClean="0">
                <a:solidFill>
                  <a:schemeClr val="tx1"/>
                </a:solidFill>
                <a:latin typeface="Times New Roman" pitchFamily="18" charset="0"/>
                <a:cs typeface="Times New Roman" pitchFamily="18" charset="0"/>
              </a:rPr>
              <a:t>           </a:t>
            </a:r>
            <a:r>
              <a:rPr lang="en-US" sz="2400" i="1" err="1" smtClean="0">
                <a:solidFill>
                  <a:schemeClr val="tx1"/>
                </a:solidFill>
                <a:latin typeface="Times New Roman" pitchFamily="18" charset="0"/>
                <a:cs typeface="Times New Roman" pitchFamily="18" charset="0"/>
              </a:rPr>
              <a:t>Tìm</a:t>
            </a:r>
            <a:r>
              <a:rPr lang="en-US" sz="2400" i="1" smtClean="0">
                <a:solidFill>
                  <a:schemeClr val="tx1"/>
                </a:solidFill>
                <a:latin typeface="Times New Roman" pitchFamily="18" charset="0"/>
                <a:cs typeface="Times New Roman" pitchFamily="18" charset="0"/>
              </a:rPr>
              <a:t> </a:t>
            </a:r>
            <a:r>
              <a:rPr lang="en-US" sz="2400" i="1" err="1" smtClean="0">
                <a:solidFill>
                  <a:schemeClr val="tx1"/>
                </a:solidFill>
                <a:latin typeface="Times New Roman" pitchFamily="18" charset="0"/>
                <a:cs typeface="Times New Roman" pitchFamily="18" charset="0"/>
              </a:rPr>
              <a:t>hiểu</a:t>
            </a:r>
            <a:r>
              <a:rPr lang="en-US" sz="2400" i="1" smtClean="0">
                <a:solidFill>
                  <a:schemeClr val="tx1"/>
                </a:solidFill>
                <a:latin typeface="Times New Roman" pitchFamily="18" charset="0"/>
                <a:cs typeface="Times New Roman" pitchFamily="18" charset="0"/>
              </a:rPr>
              <a:t> </a:t>
            </a:r>
            <a:r>
              <a:rPr lang="en-US" sz="2400" i="1" err="1" smtClean="0">
                <a:solidFill>
                  <a:schemeClr val="tx1"/>
                </a:solidFill>
                <a:latin typeface="Times New Roman" pitchFamily="18" charset="0"/>
                <a:cs typeface="Times New Roman" pitchFamily="18" charset="0"/>
              </a:rPr>
              <a:t>về</a:t>
            </a:r>
            <a:r>
              <a:rPr lang="en-US" sz="2400" i="1" smtClean="0">
                <a:solidFill>
                  <a:schemeClr val="tx1"/>
                </a:solidFill>
                <a:latin typeface="Times New Roman" pitchFamily="18" charset="0"/>
                <a:cs typeface="Times New Roman" pitchFamily="18" charset="0"/>
              </a:rPr>
              <a:t> HTML5 </a:t>
            </a:r>
            <a:r>
              <a:rPr lang="en-US" sz="2400" i="1" err="1" smtClean="0">
                <a:solidFill>
                  <a:schemeClr val="tx1"/>
                </a:solidFill>
                <a:latin typeface="Times New Roman" pitchFamily="18" charset="0"/>
                <a:cs typeface="Times New Roman" pitchFamily="18" charset="0"/>
              </a:rPr>
              <a:t>SVG</a:t>
            </a:r>
            <a:r>
              <a:rPr lang="en-US" sz="2400" i="1" smtClean="0">
                <a:solidFill>
                  <a:schemeClr val="tx1"/>
                </a:solidFill>
                <a:latin typeface="Times New Roman" pitchFamily="18" charset="0"/>
                <a:cs typeface="Times New Roman" pitchFamily="18" charset="0"/>
              </a:rPr>
              <a:t>.</a:t>
            </a:r>
          </a:p>
          <a:p>
            <a:pPr marL="342900" indent="-342900" algn="l">
              <a:buFont typeface="Wingdings" pitchFamily="2" charset="2"/>
              <a:buChar char="v"/>
            </a:pPr>
            <a:r>
              <a:rPr lang="en-US" err="1" smtClean="0">
                <a:solidFill>
                  <a:schemeClr val="accent2"/>
                </a:solidFill>
                <a:latin typeface="Times New Roman" pitchFamily="18" charset="0"/>
                <a:cs typeface="Times New Roman" pitchFamily="18" charset="0"/>
              </a:rPr>
              <a:t>Nhóm</a:t>
            </a:r>
            <a:r>
              <a:rPr lang="en-US" smtClean="0">
                <a:solidFill>
                  <a:schemeClr val="accent2"/>
                </a:solidFill>
                <a:latin typeface="Times New Roman" pitchFamily="18" charset="0"/>
                <a:cs typeface="Times New Roman" pitchFamily="18" charset="0"/>
              </a:rPr>
              <a:t> </a:t>
            </a:r>
            <a:r>
              <a:rPr lang="en-US" err="1" smtClean="0">
                <a:solidFill>
                  <a:schemeClr val="accent2"/>
                </a:solidFill>
                <a:latin typeface="Times New Roman" pitchFamily="18" charset="0"/>
                <a:cs typeface="Times New Roman" pitchFamily="18" charset="0"/>
              </a:rPr>
              <a:t>tìm</a:t>
            </a:r>
            <a:r>
              <a:rPr lang="en-US" smtClean="0">
                <a:solidFill>
                  <a:schemeClr val="accent2"/>
                </a:solidFill>
                <a:latin typeface="Times New Roman" pitchFamily="18" charset="0"/>
                <a:cs typeface="Times New Roman" pitchFamily="18" charset="0"/>
              </a:rPr>
              <a:t> </a:t>
            </a:r>
            <a:r>
              <a:rPr lang="en-US" err="1" smtClean="0">
                <a:solidFill>
                  <a:schemeClr val="accent2"/>
                </a:solidFill>
                <a:latin typeface="Times New Roman" pitchFamily="18" charset="0"/>
                <a:cs typeface="Times New Roman" pitchFamily="18" charset="0"/>
              </a:rPr>
              <a:t>hiểu</a:t>
            </a:r>
            <a:r>
              <a:rPr lang="en-US" smtClean="0">
                <a:solidFill>
                  <a:schemeClr val="accent2"/>
                </a:solidFill>
                <a:latin typeface="Times New Roman" pitchFamily="18" charset="0"/>
                <a:cs typeface="Times New Roman" pitchFamily="18" charset="0"/>
              </a:rPr>
              <a:t>: </a:t>
            </a:r>
            <a:r>
              <a:rPr lang="en-US" sz="2400" smtClean="0">
                <a:solidFill>
                  <a:schemeClr val="tx1"/>
                </a:solidFill>
                <a:latin typeface="Times New Roman" pitchFamily="18" charset="0"/>
                <a:cs typeface="Times New Roman" pitchFamily="18" charset="0"/>
              </a:rPr>
              <a:t>12</a:t>
            </a:r>
            <a:endParaRPr lang="en-US" smtClean="0">
              <a:solidFill>
                <a:schemeClr val="tx1"/>
              </a:solidFill>
              <a:latin typeface="Times New Roman" pitchFamily="18" charset="0"/>
              <a:cs typeface="Times New Roman" pitchFamily="18" charset="0"/>
            </a:endParaRPr>
          </a:p>
          <a:p>
            <a:pPr algn="l"/>
            <a:endParaRPr lang="en-US" sz="2400" smtClean="0">
              <a:solidFill>
                <a:schemeClr val="tx1"/>
              </a:solidFill>
              <a:latin typeface="Times New Roman" pitchFamily="18" charset="0"/>
              <a:cs typeface="Times New Roman" pitchFamily="18" charset="0"/>
            </a:endParaRPr>
          </a:p>
          <a:p>
            <a:pPr marL="342900" indent="-342900" algn="l">
              <a:buFont typeface="Wingdings" pitchFamily="2" charset="2"/>
              <a:buChar char="v"/>
            </a:pPr>
            <a:r>
              <a:rPr lang="en-US" err="1" smtClean="0">
                <a:solidFill>
                  <a:schemeClr val="accent2"/>
                </a:solidFill>
                <a:latin typeface="Times New Roman" pitchFamily="18" charset="0"/>
                <a:cs typeface="Times New Roman" pitchFamily="18" charset="0"/>
              </a:rPr>
              <a:t>Giáo</a:t>
            </a:r>
            <a:r>
              <a:rPr lang="en-US" smtClean="0">
                <a:solidFill>
                  <a:schemeClr val="accent2"/>
                </a:solidFill>
                <a:latin typeface="Times New Roman" pitchFamily="18" charset="0"/>
                <a:cs typeface="Times New Roman" pitchFamily="18" charset="0"/>
              </a:rPr>
              <a:t> </a:t>
            </a:r>
            <a:r>
              <a:rPr lang="en-US" err="1" smtClean="0">
                <a:solidFill>
                  <a:schemeClr val="accent2"/>
                </a:solidFill>
                <a:latin typeface="Times New Roman" pitchFamily="18" charset="0"/>
                <a:cs typeface="Times New Roman" pitchFamily="18" charset="0"/>
              </a:rPr>
              <a:t>viên</a:t>
            </a:r>
            <a:r>
              <a:rPr lang="en-US" smtClean="0">
                <a:solidFill>
                  <a:schemeClr val="accent2"/>
                </a:solidFill>
                <a:latin typeface="Times New Roman" pitchFamily="18" charset="0"/>
                <a:cs typeface="Times New Roman" pitchFamily="18" charset="0"/>
              </a:rPr>
              <a:t> </a:t>
            </a:r>
            <a:r>
              <a:rPr lang="en-US" err="1" smtClean="0">
                <a:solidFill>
                  <a:schemeClr val="accent2"/>
                </a:solidFill>
                <a:latin typeface="Times New Roman" pitchFamily="18" charset="0"/>
                <a:cs typeface="Times New Roman" pitchFamily="18" charset="0"/>
              </a:rPr>
              <a:t>hướng</a:t>
            </a:r>
            <a:r>
              <a:rPr lang="en-US" smtClean="0">
                <a:solidFill>
                  <a:schemeClr val="accent2"/>
                </a:solidFill>
                <a:latin typeface="Times New Roman" pitchFamily="18" charset="0"/>
                <a:cs typeface="Times New Roman" pitchFamily="18" charset="0"/>
              </a:rPr>
              <a:t> </a:t>
            </a:r>
            <a:r>
              <a:rPr lang="en-US" err="1" smtClean="0">
                <a:solidFill>
                  <a:schemeClr val="accent2"/>
                </a:solidFill>
                <a:latin typeface="Times New Roman" pitchFamily="18" charset="0"/>
                <a:cs typeface="Times New Roman" pitchFamily="18" charset="0"/>
              </a:rPr>
              <a:t>dẫn</a:t>
            </a:r>
            <a:r>
              <a:rPr lang="en-US" sz="2400" smtClean="0">
                <a:solidFill>
                  <a:schemeClr val="tx1"/>
                </a:solidFill>
                <a:latin typeface="Times New Roman" pitchFamily="18" charset="0"/>
                <a:cs typeface="Times New Roman" pitchFamily="18" charset="0"/>
              </a:rPr>
              <a:t>: </a:t>
            </a:r>
            <a:r>
              <a:rPr lang="en-US" sz="2400" i="1" err="1" smtClean="0">
                <a:solidFill>
                  <a:schemeClr val="tx1"/>
                </a:solidFill>
                <a:latin typeface="Times New Roman" pitchFamily="18" charset="0"/>
                <a:cs typeface="Times New Roman" pitchFamily="18" charset="0"/>
              </a:rPr>
              <a:t>Hoàng</a:t>
            </a:r>
            <a:r>
              <a:rPr lang="en-US" sz="2400" i="1" smtClean="0">
                <a:solidFill>
                  <a:schemeClr val="tx1"/>
                </a:solidFill>
                <a:latin typeface="Times New Roman" pitchFamily="18" charset="0"/>
                <a:cs typeface="Times New Roman" pitchFamily="18" charset="0"/>
              </a:rPr>
              <a:t> </a:t>
            </a:r>
            <a:r>
              <a:rPr lang="en-US" sz="2400" i="1" err="1" smtClean="0">
                <a:solidFill>
                  <a:schemeClr val="tx1"/>
                </a:solidFill>
                <a:latin typeface="Times New Roman" pitchFamily="18" charset="0"/>
                <a:cs typeface="Times New Roman" pitchFamily="18" charset="0"/>
              </a:rPr>
              <a:t>Anh</a:t>
            </a:r>
            <a:r>
              <a:rPr lang="en-US" sz="2400" i="1" smtClean="0">
                <a:solidFill>
                  <a:schemeClr val="tx1"/>
                </a:solidFill>
                <a:latin typeface="Times New Roman" pitchFamily="18" charset="0"/>
                <a:cs typeface="Times New Roman" pitchFamily="18" charset="0"/>
              </a:rPr>
              <a:t> </a:t>
            </a:r>
            <a:r>
              <a:rPr lang="en-US" sz="2400" i="1" err="1" smtClean="0">
                <a:solidFill>
                  <a:schemeClr val="tx1"/>
                </a:solidFill>
                <a:latin typeface="Times New Roman" pitchFamily="18" charset="0"/>
                <a:cs typeface="Times New Roman" pitchFamily="18" charset="0"/>
              </a:rPr>
              <a:t>Tú</a:t>
            </a:r>
            <a:r>
              <a:rPr lang="en-US" sz="2400" i="1" smtClean="0">
                <a:solidFill>
                  <a:schemeClr val="tx1"/>
                </a:solidFill>
                <a:latin typeface="Times New Roman" pitchFamily="18" charset="0"/>
                <a:cs typeface="Times New Roman" pitchFamily="18" charset="0"/>
              </a:rPr>
              <a:t>.</a:t>
            </a:r>
            <a:endParaRPr lang="en-US" sz="2400" i="1">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34735399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4600" b="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HTML5 </a:t>
            </a:r>
            <a:r>
              <a:rPr lang="en-US" sz="4600" b="1" err="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SVG</a:t>
            </a:r>
            <a:endParaRPr lang="en-US" sz="4600" b="1">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endParaRPr>
          </a:p>
        </p:txBody>
      </p:sp>
      <p:sp>
        <p:nvSpPr>
          <p:cNvPr id="6" name="Content Placeholder 5"/>
          <p:cNvSpPr>
            <a:spLocks noGrp="1"/>
          </p:cNvSpPr>
          <p:nvPr>
            <p:ph idx="1"/>
          </p:nvPr>
        </p:nvSpPr>
        <p:spPr>
          <a:xfrm>
            <a:off x="685800" y="2133601"/>
            <a:ext cx="7772400" cy="3886200"/>
          </a:xfrm>
        </p:spPr>
        <p:txBody>
          <a:bodyPr/>
          <a:lstStyle/>
          <a:p>
            <a:r>
              <a:rPr lang="en-US" b="1" i="1" err="1" smtClean="0">
                <a:latin typeface="Times New Roman" pitchFamily="18" charset="0"/>
                <a:cs typeface="Times New Roman" pitchFamily="18" charset="0"/>
              </a:rPr>
              <a:t>Thẻ</a:t>
            </a:r>
            <a:r>
              <a:rPr lang="en-US" b="1" i="1" smtClean="0">
                <a:latin typeface="Times New Roman" pitchFamily="18" charset="0"/>
                <a:cs typeface="Times New Roman" pitchFamily="18" charset="0"/>
              </a:rPr>
              <a:t> HTML &lt;</a:t>
            </a:r>
            <a:r>
              <a:rPr lang="en-US" b="1" i="1" err="1" smtClean="0">
                <a:latin typeface="Times New Roman" pitchFamily="18" charset="0"/>
                <a:cs typeface="Times New Roman" pitchFamily="18" charset="0"/>
              </a:rPr>
              <a:t>svg</a:t>
            </a:r>
            <a:r>
              <a:rPr lang="en-US" b="1" i="1" smtClean="0">
                <a:latin typeface="Times New Roman" pitchFamily="18" charset="0"/>
                <a:cs typeface="Times New Roman" pitchFamily="18" charset="0"/>
              </a:rPr>
              <a:t>&gt;:</a:t>
            </a:r>
          </a:p>
          <a:p>
            <a:pPr marL="0" indent="0">
              <a:buNone/>
            </a:pPr>
            <a:r>
              <a:rPr lang="en-US" sz="2800">
                <a:latin typeface="Times New Roman" pitchFamily="18" charset="0"/>
                <a:cs typeface="Times New Roman" pitchFamily="18" charset="0"/>
              </a:rPr>
              <a:t> </a:t>
            </a:r>
            <a:r>
              <a:rPr lang="en-US" sz="2400" smtClean="0">
                <a:latin typeface="Times New Roman" pitchFamily="18" charset="0"/>
                <a:cs typeface="Times New Roman" pitchFamily="18" charset="0"/>
              </a:rPr>
              <a:t>- C</a:t>
            </a:r>
            <a:r>
              <a:rPr lang="vi-VN" sz="2400" smtClean="0">
                <a:latin typeface="Times New Roman" pitchFamily="18" charset="0"/>
                <a:cs typeface="Times New Roman" pitchFamily="18" charset="0"/>
              </a:rPr>
              <a:t>hứa </a:t>
            </a:r>
            <a:r>
              <a:rPr lang="vi-VN" sz="2400">
                <a:latin typeface="Times New Roman" pitchFamily="18" charset="0"/>
                <a:cs typeface="Times New Roman" pitchFamily="18" charset="0"/>
              </a:rPr>
              <a:t>nội dung đồ hoạ SVG (graphics</a:t>
            </a:r>
            <a:r>
              <a:rPr lang="vi-VN" sz="2400" smtClean="0">
                <a:latin typeface="Times New Roman" pitchFamily="18" charset="0"/>
                <a:cs typeface="Times New Roman" pitchFamily="18" charset="0"/>
              </a:rPr>
              <a:t>).</a:t>
            </a:r>
            <a:endParaRPr lang="en-US" sz="2400" smtClean="0">
              <a:latin typeface="Times New Roman" pitchFamily="18" charset="0"/>
              <a:cs typeface="Times New Roman" pitchFamily="18" charset="0"/>
            </a:endParaRPr>
          </a:p>
          <a:p>
            <a:pPr marL="0" indent="0">
              <a:buNone/>
            </a:pPr>
            <a:r>
              <a:rPr lang="en-US" sz="2400">
                <a:latin typeface="Times New Roman" pitchFamily="18" charset="0"/>
                <a:cs typeface="Times New Roman" pitchFamily="18" charset="0"/>
              </a:rPr>
              <a:t> </a:t>
            </a:r>
            <a:r>
              <a:rPr lang="en-US" sz="2400" smtClean="0">
                <a:latin typeface="Times New Roman" pitchFamily="18" charset="0"/>
                <a:cs typeface="Times New Roman" pitchFamily="18" charset="0"/>
              </a:rPr>
              <a:t>- </a:t>
            </a:r>
            <a:r>
              <a:rPr lang="vi-VN" sz="2400">
                <a:latin typeface="Times New Roman" pitchFamily="18" charset="0"/>
                <a:cs typeface="Times New Roman" pitchFamily="18" charset="0"/>
              </a:rPr>
              <a:t>SVG cung cấp nhiều phương thức để vẽ như  paths, boxes, circles, text, and graphic images</a:t>
            </a:r>
            <a:r>
              <a:rPr lang="vi-VN" sz="2800" smtClean="0">
                <a:latin typeface="Times New Roman" pitchFamily="18" charset="0"/>
                <a:cs typeface="Times New Roman" pitchFamily="18" charset="0"/>
              </a:rPr>
              <a:t>.</a:t>
            </a:r>
            <a:endParaRPr lang="en-US" sz="2800" smtClean="0">
              <a:latin typeface="Times New Roman" pitchFamily="18" charset="0"/>
              <a:cs typeface="Times New Roman" pitchFamily="18" charset="0"/>
            </a:endParaRPr>
          </a:p>
          <a:p>
            <a:r>
              <a:rPr lang="en-US" b="1" i="1" err="1">
                <a:latin typeface="Times New Roman" pitchFamily="18" charset="0"/>
                <a:cs typeface="Times New Roman" pitchFamily="18" charset="0"/>
              </a:rPr>
              <a:t>Các</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trình</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duyệt</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hỗ</a:t>
            </a:r>
            <a:r>
              <a:rPr lang="en-US" b="1" i="1">
                <a:latin typeface="Times New Roman" pitchFamily="18" charset="0"/>
                <a:cs typeface="Times New Roman" pitchFamily="18" charset="0"/>
              </a:rPr>
              <a:t> </a:t>
            </a:r>
            <a:r>
              <a:rPr lang="en-US" b="1" i="1" err="1" smtClean="0">
                <a:latin typeface="Times New Roman" pitchFamily="18" charset="0"/>
                <a:cs typeface="Times New Roman" pitchFamily="18" charset="0"/>
              </a:rPr>
              <a:t>trợ</a:t>
            </a:r>
            <a:r>
              <a:rPr lang="en-US" b="1" i="1" smtClean="0">
                <a:latin typeface="Times New Roman" pitchFamily="18" charset="0"/>
                <a:cs typeface="Times New Roman" pitchFamily="18" charset="0"/>
              </a:rPr>
              <a:t>:</a:t>
            </a:r>
          </a:p>
          <a:p>
            <a:pPr marL="0" indent="0">
              <a:buNone/>
            </a:pPr>
            <a:endParaRPr lang="en-US" b="1" i="1">
              <a:latin typeface="Times New Roman" pitchFamily="18" charset="0"/>
              <a:cs typeface="Times New Roman" pitchFamily="18" charset="0"/>
            </a:endParaRPr>
          </a:p>
          <a:p>
            <a:pPr marL="0" indent="0">
              <a:buNone/>
            </a:pPr>
            <a:endParaRPr lang="en-US" sz="2800">
              <a:latin typeface="Times New Roman" pitchFamily="18" charset="0"/>
              <a:cs typeface="Times New Roman"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87" y="4724400"/>
            <a:ext cx="6851003" cy="685231"/>
          </a:xfrm>
          <a:prstGeom prst="rect">
            <a:avLst/>
          </a:prstGeom>
        </p:spPr>
      </p:pic>
    </p:spTree>
    <p:extLst>
      <p:ext uri="{BB962C8B-B14F-4D97-AF65-F5344CB8AC3E}">
        <p14:creationId xmlns:p14="http://schemas.microsoft.com/office/powerpoint/2010/main" val="18136273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4600" b="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HTML5 </a:t>
            </a:r>
            <a:r>
              <a:rPr lang="en-US" sz="4600" b="1" err="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SVG</a:t>
            </a:r>
            <a:endParaRPr lang="en-US" sz="4600" b="1">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endParaRPr>
          </a:p>
        </p:txBody>
      </p:sp>
      <p:sp>
        <p:nvSpPr>
          <p:cNvPr id="6" name="Content Placeholder 5"/>
          <p:cNvSpPr>
            <a:spLocks noGrp="1"/>
          </p:cNvSpPr>
          <p:nvPr>
            <p:ph idx="1"/>
          </p:nvPr>
        </p:nvSpPr>
        <p:spPr>
          <a:xfrm>
            <a:off x="685800" y="2133601"/>
            <a:ext cx="7772400" cy="3886200"/>
          </a:xfrm>
        </p:spPr>
        <p:txBody>
          <a:bodyPr>
            <a:normAutofit lnSpcReduction="10000"/>
          </a:bodyPr>
          <a:lstStyle/>
          <a:p>
            <a:r>
              <a:rPr lang="en-US" b="1" i="1" err="1" smtClean="0">
                <a:latin typeface="Times New Roman" pitchFamily="18" charset="0"/>
                <a:cs typeface="Times New Roman" pitchFamily="18" charset="0"/>
              </a:rPr>
              <a:t>Ưu</a:t>
            </a:r>
            <a:r>
              <a:rPr lang="en-US" b="1" i="1" smtClean="0">
                <a:latin typeface="Times New Roman" pitchFamily="18" charset="0"/>
                <a:cs typeface="Times New Roman" pitchFamily="18" charset="0"/>
              </a:rPr>
              <a:t> </a:t>
            </a:r>
            <a:r>
              <a:rPr lang="en-US" b="1" i="1" err="1" smtClean="0">
                <a:latin typeface="Times New Roman" pitchFamily="18" charset="0"/>
                <a:cs typeface="Times New Roman" pitchFamily="18" charset="0"/>
              </a:rPr>
              <a:t>điểm</a:t>
            </a:r>
            <a:r>
              <a:rPr lang="en-US" b="1" i="1" smtClean="0">
                <a:latin typeface="Times New Roman" pitchFamily="18" charset="0"/>
                <a:cs typeface="Times New Roman" pitchFamily="18" charset="0"/>
              </a:rPr>
              <a:t>:</a:t>
            </a:r>
          </a:p>
          <a:p>
            <a:pPr marL="0" indent="0">
              <a:buNone/>
            </a:pPr>
            <a:r>
              <a:rPr lang="en-US" smtClean="0"/>
              <a:t> </a:t>
            </a:r>
            <a:r>
              <a:rPr lang="en-US" sz="3000" smtClean="0">
                <a:latin typeface="Times New Roman" pitchFamily="18" charset="0"/>
                <a:cs typeface="Times New Roman" pitchFamily="18" charset="0"/>
              </a:rPr>
              <a:t>- </a:t>
            </a:r>
            <a:r>
              <a:rPr lang="vi-VN" sz="3000">
                <a:latin typeface="Times New Roman" pitchFamily="18" charset="0"/>
                <a:cs typeface="Times New Roman" pitchFamily="18" charset="0"/>
              </a:rPr>
              <a:t>Ảnh SVG có thể được tạo </a:t>
            </a:r>
            <a:r>
              <a:rPr lang="vi-VN" sz="3000" smtClean="0">
                <a:latin typeface="Times New Roman" pitchFamily="18" charset="0"/>
                <a:cs typeface="Times New Roman" pitchFamily="18" charset="0"/>
              </a:rPr>
              <a:t>và</a:t>
            </a:r>
            <a:r>
              <a:rPr lang="en-US" sz="3000" smtClean="0">
                <a:latin typeface="Times New Roman" pitchFamily="18" charset="0"/>
                <a:cs typeface="Times New Roman" pitchFamily="18" charset="0"/>
              </a:rPr>
              <a:t> </a:t>
            </a:r>
            <a:r>
              <a:rPr lang="en-US" sz="3000" err="1" smtClean="0">
                <a:latin typeface="Times New Roman" pitchFamily="18" charset="0"/>
                <a:cs typeface="Times New Roman" pitchFamily="18" charset="0"/>
              </a:rPr>
              <a:t>chỉnh</a:t>
            </a:r>
            <a:r>
              <a:rPr lang="vi-VN" sz="3000" smtClean="0">
                <a:latin typeface="Times New Roman" pitchFamily="18" charset="0"/>
                <a:cs typeface="Times New Roman" pitchFamily="18" charset="0"/>
              </a:rPr>
              <a:t> </a:t>
            </a:r>
            <a:r>
              <a:rPr lang="vi-VN" sz="3000">
                <a:latin typeface="Times New Roman" pitchFamily="18" charset="0"/>
                <a:cs typeface="Times New Roman" pitchFamily="18" charset="0"/>
              </a:rPr>
              <a:t>sửa </a:t>
            </a:r>
            <a:r>
              <a:rPr lang="en-US" sz="3000" err="1" smtClean="0">
                <a:latin typeface="Times New Roman" pitchFamily="18" charset="0"/>
                <a:cs typeface="Times New Roman" pitchFamily="18" charset="0"/>
              </a:rPr>
              <a:t>với</a:t>
            </a:r>
            <a:r>
              <a:rPr lang="en-US" sz="3000" smtClean="0">
                <a:latin typeface="Times New Roman" pitchFamily="18" charset="0"/>
                <a:cs typeface="Times New Roman" pitchFamily="18" charset="0"/>
              </a:rPr>
              <a:t> </a:t>
            </a:r>
            <a:r>
              <a:rPr lang="en-US" sz="3000" err="1" smtClean="0">
                <a:latin typeface="Times New Roman" pitchFamily="18" charset="0"/>
                <a:cs typeface="Times New Roman" pitchFamily="18" charset="0"/>
              </a:rPr>
              <a:t>bất</a:t>
            </a:r>
            <a:r>
              <a:rPr lang="en-US" sz="3000" smtClean="0">
                <a:latin typeface="Times New Roman" pitchFamily="18" charset="0"/>
                <a:cs typeface="Times New Roman" pitchFamily="18" charset="0"/>
              </a:rPr>
              <a:t> </a:t>
            </a:r>
            <a:r>
              <a:rPr lang="en-US" sz="3000" err="1" smtClean="0">
                <a:latin typeface="Times New Roman" pitchFamily="18" charset="0"/>
                <a:cs typeface="Times New Roman" pitchFamily="18" charset="0"/>
              </a:rPr>
              <a:t>kỳ</a:t>
            </a:r>
            <a:r>
              <a:rPr lang="vi-VN" sz="3000" smtClean="0">
                <a:latin typeface="Times New Roman" pitchFamily="18" charset="0"/>
                <a:cs typeface="Times New Roman" pitchFamily="18" charset="0"/>
              </a:rPr>
              <a:t> </a:t>
            </a:r>
            <a:r>
              <a:rPr lang="vi-VN" sz="3000">
                <a:latin typeface="Times New Roman" pitchFamily="18" charset="0"/>
                <a:cs typeface="Times New Roman" pitchFamily="18" charset="0"/>
              </a:rPr>
              <a:t>văn bản.</a:t>
            </a:r>
            <a:endParaRPr lang="en-US" sz="3000" smtClean="0">
              <a:latin typeface="Times New Roman" pitchFamily="18" charset="0"/>
              <a:cs typeface="Times New Roman" pitchFamily="18" charset="0"/>
            </a:endParaRPr>
          </a:p>
          <a:p>
            <a:pPr marL="0" indent="0">
              <a:buNone/>
            </a:pPr>
            <a:r>
              <a:rPr lang="en-US" sz="3000" smtClean="0">
                <a:latin typeface="Times New Roman" pitchFamily="18" charset="0"/>
                <a:cs typeface="Times New Roman" pitchFamily="18" charset="0"/>
              </a:rPr>
              <a:t> - </a:t>
            </a:r>
            <a:r>
              <a:rPr lang="vi-VN" sz="3000" smtClean="0">
                <a:latin typeface="Times New Roman" pitchFamily="18" charset="0"/>
                <a:cs typeface="Times New Roman" pitchFamily="18" charset="0"/>
              </a:rPr>
              <a:t>Ảnh </a:t>
            </a:r>
            <a:r>
              <a:rPr lang="vi-VN" sz="3000">
                <a:latin typeface="Times New Roman" pitchFamily="18" charset="0"/>
                <a:cs typeface="Times New Roman" pitchFamily="18" charset="0"/>
              </a:rPr>
              <a:t>SVG có thể tìm kiếm, </a:t>
            </a:r>
            <a:r>
              <a:rPr lang="en-US" sz="3000" err="1" smtClean="0">
                <a:latin typeface="Times New Roman" pitchFamily="18" charset="0"/>
                <a:cs typeface="Times New Roman" pitchFamily="18" charset="0"/>
              </a:rPr>
              <a:t>lập</a:t>
            </a:r>
            <a:r>
              <a:rPr lang="vi-VN" sz="3000" smtClean="0">
                <a:latin typeface="Times New Roman" pitchFamily="18" charset="0"/>
                <a:cs typeface="Times New Roman" pitchFamily="18" charset="0"/>
              </a:rPr>
              <a:t> </a:t>
            </a:r>
            <a:r>
              <a:rPr lang="vi-VN" sz="3000">
                <a:latin typeface="Times New Roman" pitchFamily="18" charset="0"/>
                <a:cs typeface="Times New Roman" pitchFamily="18" charset="0"/>
              </a:rPr>
              <a:t>chỉ mục</a:t>
            </a:r>
            <a:r>
              <a:rPr lang="vi-VN" sz="3000" smtClean="0">
                <a:latin typeface="Times New Roman" pitchFamily="18" charset="0"/>
                <a:cs typeface="Times New Roman" pitchFamily="18" charset="0"/>
              </a:rPr>
              <a:t>, nén</a:t>
            </a:r>
            <a:r>
              <a:rPr lang="en-US" sz="3000" smtClean="0">
                <a:latin typeface="Times New Roman" pitchFamily="18" charset="0"/>
                <a:cs typeface="Times New Roman" pitchFamily="18" charset="0"/>
              </a:rPr>
              <a:t> </a:t>
            </a:r>
            <a:r>
              <a:rPr lang="en-US" sz="3000" err="1" smtClean="0">
                <a:latin typeface="Times New Roman" pitchFamily="18" charset="0"/>
                <a:cs typeface="Times New Roman" pitchFamily="18" charset="0"/>
              </a:rPr>
              <a:t>và</a:t>
            </a:r>
            <a:r>
              <a:rPr lang="en-US" sz="3000" smtClean="0">
                <a:latin typeface="Times New Roman" pitchFamily="18" charset="0"/>
                <a:cs typeface="Times New Roman" pitchFamily="18" charset="0"/>
              </a:rPr>
              <a:t> </a:t>
            </a:r>
            <a:r>
              <a:rPr lang="en-US" sz="3000" err="1" smtClean="0">
                <a:latin typeface="Times New Roman" pitchFamily="18" charset="0"/>
                <a:cs typeface="Times New Roman" pitchFamily="18" charset="0"/>
              </a:rPr>
              <a:t>dùng</a:t>
            </a:r>
            <a:r>
              <a:rPr lang="en-US" sz="3000" smtClean="0">
                <a:latin typeface="Times New Roman" pitchFamily="18" charset="0"/>
                <a:cs typeface="Times New Roman" pitchFamily="18" charset="0"/>
              </a:rPr>
              <a:t> script.</a:t>
            </a:r>
          </a:p>
          <a:p>
            <a:pPr marL="0" indent="0">
              <a:buNone/>
            </a:pPr>
            <a:r>
              <a:rPr lang="en-US" sz="3000">
                <a:latin typeface="Times New Roman" pitchFamily="18" charset="0"/>
                <a:cs typeface="Times New Roman" pitchFamily="18" charset="0"/>
              </a:rPr>
              <a:t> </a:t>
            </a:r>
            <a:r>
              <a:rPr lang="en-US" sz="3000" smtClean="0">
                <a:latin typeface="Times New Roman" pitchFamily="18" charset="0"/>
                <a:cs typeface="Times New Roman" pitchFamily="18" charset="0"/>
              </a:rPr>
              <a:t>- </a:t>
            </a:r>
            <a:r>
              <a:rPr lang="vi-VN" sz="3000" smtClean="0">
                <a:latin typeface="Times New Roman" pitchFamily="18" charset="0"/>
                <a:cs typeface="Times New Roman" pitchFamily="18" charset="0"/>
              </a:rPr>
              <a:t>Ảnh </a:t>
            </a:r>
            <a:r>
              <a:rPr lang="vi-VN" sz="3000">
                <a:latin typeface="Times New Roman" pitchFamily="18" charset="0"/>
                <a:cs typeface="Times New Roman" pitchFamily="18" charset="0"/>
              </a:rPr>
              <a:t>SVG có khả năng mở </a:t>
            </a:r>
            <a:r>
              <a:rPr lang="vi-VN" sz="3000" smtClean="0">
                <a:latin typeface="Times New Roman" pitchFamily="18" charset="0"/>
                <a:cs typeface="Times New Roman" pitchFamily="18" charset="0"/>
              </a:rPr>
              <a:t>rộng.</a:t>
            </a:r>
            <a:endParaRPr lang="en-US" sz="3000" smtClean="0">
              <a:latin typeface="Times New Roman" pitchFamily="18" charset="0"/>
              <a:cs typeface="Times New Roman" pitchFamily="18" charset="0"/>
            </a:endParaRPr>
          </a:p>
          <a:p>
            <a:pPr marL="0" indent="0">
              <a:buNone/>
            </a:pPr>
            <a:r>
              <a:rPr lang="en-US" sz="3000">
                <a:latin typeface="Times New Roman" pitchFamily="18" charset="0"/>
                <a:cs typeface="Times New Roman" pitchFamily="18" charset="0"/>
              </a:rPr>
              <a:t> </a:t>
            </a:r>
            <a:r>
              <a:rPr lang="en-US" sz="3000" smtClean="0">
                <a:latin typeface="Times New Roman" pitchFamily="18" charset="0"/>
                <a:cs typeface="Times New Roman" pitchFamily="18" charset="0"/>
              </a:rPr>
              <a:t>- </a:t>
            </a:r>
            <a:r>
              <a:rPr lang="vi-VN" sz="3000" smtClean="0">
                <a:latin typeface="Times New Roman" pitchFamily="18" charset="0"/>
                <a:cs typeface="Times New Roman" pitchFamily="18" charset="0"/>
              </a:rPr>
              <a:t>Ảnh </a:t>
            </a:r>
            <a:r>
              <a:rPr lang="vi-VN" sz="3000">
                <a:latin typeface="Times New Roman" pitchFamily="18" charset="0"/>
                <a:cs typeface="Times New Roman" pitchFamily="18" charset="0"/>
              </a:rPr>
              <a:t>SVG có thể in ra hình ảnh chất </a:t>
            </a:r>
            <a:r>
              <a:rPr lang="vi-VN" sz="3000" smtClean="0">
                <a:latin typeface="Times New Roman" pitchFamily="18" charset="0"/>
                <a:cs typeface="Times New Roman" pitchFamily="18" charset="0"/>
              </a:rPr>
              <a:t>lượng</a:t>
            </a:r>
            <a:r>
              <a:rPr lang="en-US" sz="3000" smtClean="0">
                <a:latin typeface="Times New Roman" pitchFamily="18" charset="0"/>
                <a:cs typeface="Times New Roman" pitchFamily="18" charset="0"/>
              </a:rPr>
              <a:t> </a:t>
            </a:r>
            <a:r>
              <a:rPr lang="en-US" sz="3000" err="1" smtClean="0">
                <a:latin typeface="Times New Roman" pitchFamily="18" charset="0"/>
                <a:cs typeface="Times New Roman" pitchFamily="18" charset="0"/>
              </a:rPr>
              <a:t>cao</a:t>
            </a:r>
            <a:r>
              <a:rPr lang="vi-VN" sz="3000" smtClean="0">
                <a:latin typeface="Times New Roman" pitchFamily="18" charset="0"/>
                <a:cs typeface="Times New Roman" pitchFamily="18" charset="0"/>
              </a:rPr>
              <a:t> </a:t>
            </a:r>
            <a:r>
              <a:rPr lang="vi-VN" sz="3000">
                <a:latin typeface="Times New Roman" pitchFamily="18" charset="0"/>
                <a:cs typeface="Times New Roman" pitchFamily="18" charset="0"/>
              </a:rPr>
              <a:t>với bất kỳ độ phân giải nào</a:t>
            </a:r>
            <a:r>
              <a:rPr lang="vi-VN" sz="3000" smtClean="0">
                <a:latin typeface="Times New Roman" pitchFamily="18" charset="0"/>
                <a:cs typeface="Times New Roman" pitchFamily="18" charset="0"/>
              </a:rPr>
              <a:t>.</a:t>
            </a:r>
            <a:endParaRPr lang="en-US" sz="3000" smtClean="0">
              <a:latin typeface="Times New Roman" pitchFamily="18" charset="0"/>
              <a:cs typeface="Times New Roman" pitchFamily="18" charset="0"/>
            </a:endParaRPr>
          </a:p>
        </p:txBody>
      </p:sp>
    </p:spTree>
    <p:extLst>
      <p:ext uri="{BB962C8B-B14F-4D97-AF65-F5344CB8AC3E}">
        <p14:creationId xmlns:p14="http://schemas.microsoft.com/office/powerpoint/2010/main" val="18136273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4600" b="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HTML5 </a:t>
            </a:r>
            <a:r>
              <a:rPr lang="en-US" sz="4600" b="1" err="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SVG</a:t>
            </a:r>
            <a:endParaRPr lang="en-US" sz="4600" b="1">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endParaRPr>
          </a:p>
        </p:txBody>
      </p:sp>
      <p:sp>
        <p:nvSpPr>
          <p:cNvPr id="6" name="Content Placeholder 5"/>
          <p:cNvSpPr>
            <a:spLocks noGrp="1"/>
          </p:cNvSpPr>
          <p:nvPr>
            <p:ph idx="1"/>
          </p:nvPr>
        </p:nvSpPr>
        <p:spPr>
          <a:xfrm>
            <a:off x="685800" y="1828800"/>
            <a:ext cx="7772400" cy="4191001"/>
          </a:xfrm>
        </p:spPr>
        <p:txBody>
          <a:bodyPr>
            <a:normAutofit/>
          </a:bodyPr>
          <a:lstStyle/>
          <a:p>
            <a:r>
              <a:rPr lang="en-US" b="1" i="1" err="1" smtClean="0">
                <a:latin typeface="Times New Roman" pitchFamily="18" charset="0"/>
                <a:cs typeface="Times New Roman" pitchFamily="18" charset="0"/>
              </a:rPr>
              <a:t>Ưu</a:t>
            </a:r>
            <a:r>
              <a:rPr lang="en-US" b="1" i="1" smtClean="0">
                <a:latin typeface="Times New Roman" pitchFamily="18" charset="0"/>
                <a:cs typeface="Times New Roman" pitchFamily="18" charset="0"/>
              </a:rPr>
              <a:t> </a:t>
            </a:r>
            <a:r>
              <a:rPr lang="en-US" b="1" i="1" err="1" smtClean="0">
                <a:latin typeface="Times New Roman" pitchFamily="18" charset="0"/>
                <a:cs typeface="Times New Roman" pitchFamily="18" charset="0"/>
              </a:rPr>
              <a:t>điểm</a:t>
            </a:r>
            <a:r>
              <a:rPr lang="en-US" smtClean="0"/>
              <a:t>:</a:t>
            </a:r>
          </a:p>
          <a:p>
            <a:pPr marL="0" indent="0">
              <a:buNone/>
            </a:pPr>
            <a:r>
              <a:rPr lang="en-US"/>
              <a:t> </a:t>
            </a:r>
            <a:r>
              <a:rPr lang="en-US" sz="2800">
                <a:latin typeface="Times New Roman" pitchFamily="18" charset="0"/>
                <a:cs typeface="Times New Roman" pitchFamily="18" charset="0"/>
              </a:rPr>
              <a:t>- </a:t>
            </a:r>
            <a:r>
              <a:rPr lang="en-US" sz="2800" err="1" smtClean="0">
                <a:latin typeface="Times New Roman" pitchFamily="18" charset="0"/>
                <a:cs typeface="Times New Roman" pitchFamily="18" charset="0"/>
              </a:rPr>
              <a:t>SVG</a:t>
            </a:r>
            <a:r>
              <a:rPr lang="en-US" sz="2800" smtClean="0">
                <a:latin typeface="Times New Roman" pitchFamily="18" charset="0"/>
                <a:cs typeface="Times New Roman" pitchFamily="18" charset="0"/>
              </a:rPr>
              <a:t> </a:t>
            </a:r>
            <a:r>
              <a:rPr lang="en-US" sz="2800" err="1" smtClean="0">
                <a:latin typeface="Times New Roman" pitchFamily="18" charset="0"/>
                <a:cs typeface="Times New Roman" pitchFamily="18" charset="0"/>
              </a:rPr>
              <a:t>là</a:t>
            </a:r>
            <a:r>
              <a:rPr lang="en-US" sz="2800" smtClean="0">
                <a:latin typeface="Times New Roman" pitchFamily="18" charset="0"/>
                <a:cs typeface="Times New Roman" pitchFamily="18" charset="0"/>
              </a:rPr>
              <a:t> </a:t>
            </a:r>
            <a:r>
              <a:rPr lang="en-US" sz="2800" err="1" smtClean="0">
                <a:latin typeface="Times New Roman" pitchFamily="18" charset="0"/>
                <a:cs typeface="Times New Roman" pitchFamily="18" charset="0"/>
              </a:rPr>
              <a:t>một</a:t>
            </a:r>
            <a:r>
              <a:rPr lang="en-US" sz="2800" smtClean="0">
                <a:latin typeface="Times New Roman" pitchFamily="18" charset="0"/>
                <a:cs typeface="Times New Roman" pitchFamily="18" charset="0"/>
              </a:rPr>
              <a:t> </a:t>
            </a:r>
            <a:r>
              <a:rPr lang="en-US" sz="2800" err="1" smtClean="0">
                <a:latin typeface="Times New Roman" pitchFamily="18" charset="0"/>
                <a:cs typeface="Times New Roman" pitchFamily="18" charset="0"/>
              </a:rPr>
              <a:t>chuẩn</a:t>
            </a:r>
            <a:r>
              <a:rPr lang="en-US" sz="2800" smtClean="0">
                <a:latin typeface="Times New Roman" pitchFamily="18" charset="0"/>
                <a:cs typeface="Times New Roman" pitchFamily="18" charset="0"/>
              </a:rPr>
              <a:t> </a:t>
            </a:r>
            <a:r>
              <a:rPr lang="en-US" sz="2800" err="1" smtClean="0">
                <a:latin typeface="Times New Roman" pitchFamily="18" charset="0"/>
                <a:cs typeface="Times New Roman" pitchFamily="18" charset="0"/>
              </a:rPr>
              <a:t>mở</a:t>
            </a:r>
            <a:r>
              <a:rPr lang="en-US" sz="2800" smtClean="0">
                <a:latin typeface="Times New Roman" pitchFamily="18" charset="0"/>
                <a:cs typeface="Times New Roman" pitchFamily="18" charset="0"/>
              </a:rPr>
              <a:t>, </a:t>
            </a:r>
            <a:r>
              <a:rPr lang="vi-VN" sz="2800">
                <a:latin typeface="Times New Roman" pitchFamily="18" charset="0"/>
                <a:cs typeface="Times New Roman" pitchFamily="18" charset="0"/>
              </a:rPr>
              <a:t>nó cho phép việc tùy biến theo mục đích sử dụng một cách dễ dàng</a:t>
            </a:r>
            <a:r>
              <a:rPr lang="en-US" sz="2800" smtClean="0">
                <a:latin typeface="Times New Roman" pitchFamily="18" charset="0"/>
                <a:cs typeface="Times New Roman" pitchFamily="18" charset="0"/>
              </a:rPr>
              <a:t>.</a:t>
            </a:r>
          </a:p>
          <a:p>
            <a:pPr marL="0" indent="0">
              <a:buNone/>
            </a:pPr>
            <a:r>
              <a:rPr lang="en-US" sz="2800">
                <a:latin typeface="Times New Roman" pitchFamily="18" charset="0"/>
                <a:cs typeface="Times New Roman" pitchFamily="18" charset="0"/>
              </a:rPr>
              <a:t> </a:t>
            </a:r>
            <a:r>
              <a:rPr lang="en-US" sz="2800" smtClean="0">
                <a:latin typeface="Times New Roman" pitchFamily="18" charset="0"/>
                <a:cs typeface="Times New Roman" pitchFamily="18" charset="0"/>
              </a:rPr>
              <a:t>- </a:t>
            </a:r>
            <a:r>
              <a:rPr lang="vi-VN" sz="2800" smtClean="0">
                <a:latin typeface="Times New Roman" pitchFamily="18" charset="0"/>
                <a:cs typeface="Times New Roman" pitchFamily="18" charset="0"/>
              </a:rPr>
              <a:t>Ảnh </a:t>
            </a:r>
            <a:r>
              <a:rPr lang="vi-VN" sz="2800">
                <a:latin typeface="Times New Roman" pitchFamily="18" charset="0"/>
                <a:cs typeface="Times New Roman" pitchFamily="18" charset="0"/>
              </a:rPr>
              <a:t>SVG có thể phóng to thoải mái mà không bị vỡ </a:t>
            </a:r>
            <a:r>
              <a:rPr lang="vi-VN" sz="2800" smtClean="0">
                <a:latin typeface="Times New Roman" pitchFamily="18" charset="0"/>
                <a:cs typeface="Times New Roman" pitchFamily="18" charset="0"/>
              </a:rPr>
              <a:t>hình</a:t>
            </a:r>
            <a:r>
              <a:rPr lang="en-US" sz="2800" smtClean="0">
                <a:latin typeface="Times New Roman" pitchFamily="18" charset="0"/>
                <a:cs typeface="Times New Roman" pitchFamily="18" charset="0"/>
              </a:rPr>
              <a:t>.</a:t>
            </a:r>
          </a:p>
          <a:p>
            <a:pPr>
              <a:buFontTx/>
              <a:buChar char="-"/>
            </a:pPr>
            <a:r>
              <a:rPr lang="en-US" sz="2800" err="1" smtClean="0">
                <a:latin typeface="Times New Roman" pitchFamily="18" charset="0"/>
                <a:cs typeface="Times New Roman" pitchFamily="18" charset="0"/>
              </a:rPr>
              <a:t>Hầu</a:t>
            </a:r>
            <a:r>
              <a:rPr lang="en-US" sz="2800" smtClean="0">
                <a:latin typeface="Times New Roman" pitchFamily="18" charset="0"/>
                <a:cs typeface="Times New Roman" pitchFamily="18" charset="0"/>
              </a:rPr>
              <a:t> </a:t>
            </a:r>
            <a:r>
              <a:rPr lang="en-US" sz="2800" err="1" smtClean="0">
                <a:latin typeface="Times New Roman" pitchFamily="18" charset="0"/>
                <a:cs typeface="Times New Roman" pitchFamily="18" charset="0"/>
              </a:rPr>
              <a:t>như</a:t>
            </a:r>
            <a:r>
              <a:rPr lang="en-US" sz="2800" smtClean="0">
                <a:latin typeface="Times New Roman" pitchFamily="18" charset="0"/>
                <a:cs typeface="Times New Roman" pitchFamily="18" charset="0"/>
              </a:rPr>
              <a:t> </a:t>
            </a:r>
            <a:r>
              <a:rPr lang="en-US" sz="2800" err="1" smtClean="0">
                <a:latin typeface="Times New Roman" pitchFamily="18" charset="0"/>
                <a:cs typeface="Times New Roman" pitchFamily="18" charset="0"/>
              </a:rPr>
              <a:t>hỗ</a:t>
            </a:r>
            <a:r>
              <a:rPr lang="en-US" sz="2800" smtClean="0">
                <a:latin typeface="Times New Roman" pitchFamily="18" charset="0"/>
                <a:cs typeface="Times New Roman" pitchFamily="18" charset="0"/>
              </a:rPr>
              <a:t> </a:t>
            </a:r>
            <a:r>
              <a:rPr lang="en-US" sz="2800" err="1" smtClean="0">
                <a:latin typeface="Times New Roman" pitchFamily="18" charset="0"/>
                <a:cs typeface="Times New Roman" pitchFamily="18" charset="0"/>
              </a:rPr>
              <a:t>trợ</a:t>
            </a:r>
            <a:r>
              <a:rPr lang="en-US" sz="2800" smtClean="0">
                <a:latin typeface="Times New Roman" pitchFamily="18" charset="0"/>
                <a:cs typeface="Times New Roman" pitchFamily="18" charset="0"/>
              </a:rPr>
              <a:t> </a:t>
            </a:r>
            <a:r>
              <a:rPr lang="en-US" sz="2800" err="1" smtClean="0">
                <a:latin typeface="Times New Roman" pitchFamily="18" charset="0"/>
                <a:cs typeface="Times New Roman" pitchFamily="18" charset="0"/>
              </a:rPr>
              <a:t>trên</a:t>
            </a:r>
            <a:r>
              <a:rPr lang="en-US" sz="2800" smtClean="0">
                <a:latin typeface="Times New Roman" pitchFamily="18" charset="0"/>
                <a:cs typeface="Times New Roman" pitchFamily="18" charset="0"/>
              </a:rPr>
              <a:t> </a:t>
            </a:r>
            <a:r>
              <a:rPr lang="en-US" sz="2800" err="1" smtClean="0">
                <a:latin typeface="Times New Roman" pitchFamily="18" charset="0"/>
                <a:cs typeface="Times New Roman" pitchFamily="18" charset="0"/>
              </a:rPr>
              <a:t>các</a:t>
            </a:r>
            <a:r>
              <a:rPr lang="en-US" sz="2800" smtClean="0">
                <a:latin typeface="Times New Roman" pitchFamily="18" charset="0"/>
                <a:cs typeface="Times New Roman" pitchFamily="18" charset="0"/>
              </a:rPr>
              <a:t> </a:t>
            </a:r>
            <a:r>
              <a:rPr lang="en-US" sz="2800" err="1" smtClean="0">
                <a:latin typeface="Times New Roman" pitchFamily="18" charset="0"/>
                <a:cs typeface="Times New Roman" pitchFamily="18" charset="0"/>
              </a:rPr>
              <a:t>trình</a:t>
            </a:r>
            <a:r>
              <a:rPr lang="en-US" sz="2800" smtClean="0">
                <a:latin typeface="Times New Roman" pitchFamily="18" charset="0"/>
                <a:cs typeface="Times New Roman" pitchFamily="18" charset="0"/>
              </a:rPr>
              <a:t> </a:t>
            </a:r>
            <a:r>
              <a:rPr lang="en-US" sz="2800" err="1" smtClean="0">
                <a:latin typeface="Times New Roman" pitchFamily="18" charset="0"/>
                <a:cs typeface="Times New Roman" pitchFamily="18" charset="0"/>
              </a:rPr>
              <a:t>duyệt</a:t>
            </a:r>
            <a:r>
              <a:rPr lang="en-US" sz="2800" smtClean="0">
                <a:latin typeface="Times New Roman" pitchFamily="18" charset="0"/>
                <a:cs typeface="Times New Roman" pitchFamily="18" charset="0"/>
              </a:rPr>
              <a:t>.</a:t>
            </a:r>
          </a:p>
          <a:p>
            <a:pPr>
              <a:buFontTx/>
              <a:buChar char="-"/>
            </a:pPr>
            <a:r>
              <a:rPr lang="vi-VN" sz="2800">
                <a:latin typeface="Times New Roman" pitchFamily="18" charset="0"/>
                <a:cs typeface="Times New Roman" pitchFamily="18" charset="0"/>
              </a:rPr>
              <a:t>Các hình ảnh SVG có thể được dễ dàng sửa chữa và phát triển sau </a:t>
            </a:r>
            <a:r>
              <a:rPr lang="vi-VN" sz="2800" smtClean="0">
                <a:latin typeface="Times New Roman" pitchFamily="18" charset="0"/>
                <a:cs typeface="Times New Roman" pitchFamily="18" charset="0"/>
              </a:rPr>
              <a:t>này</a:t>
            </a:r>
            <a:r>
              <a:rPr lang="en-US" sz="2800" smtClean="0">
                <a:latin typeface="Times New Roman" pitchFamily="18" charset="0"/>
                <a:cs typeface="Times New Roman" pitchFamily="18" charset="0"/>
              </a:rPr>
              <a:t>.</a:t>
            </a:r>
            <a:endParaRPr lang="en-US" sz="2800">
              <a:latin typeface="Times New Roman" pitchFamily="18" charset="0"/>
              <a:cs typeface="Times New Roman" pitchFamily="18" charset="0"/>
            </a:endParaRPr>
          </a:p>
        </p:txBody>
      </p:sp>
    </p:spTree>
    <p:extLst>
      <p:ext uri="{BB962C8B-B14F-4D97-AF65-F5344CB8AC3E}">
        <p14:creationId xmlns:p14="http://schemas.microsoft.com/office/powerpoint/2010/main" val="10816145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4600" b="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HTML5 </a:t>
            </a:r>
            <a:r>
              <a:rPr lang="en-US" sz="4600" b="1" err="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SVG</a:t>
            </a:r>
            <a:endParaRPr lang="en-US" sz="4600" b="1">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endParaRPr>
          </a:p>
        </p:txBody>
      </p:sp>
      <p:sp>
        <p:nvSpPr>
          <p:cNvPr id="6" name="Content Placeholder 5"/>
          <p:cNvSpPr>
            <a:spLocks noGrp="1"/>
          </p:cNvSpPr>
          <p:nvPr>
            <p:ph idx="1"/>
          </p:nvPr>
        </p:nvSpPr>
        <p:spPr>
          <a:xfrm>
            <a:off x="685800" y="2133601"/>
            <a:ext cx="7772400" cy="3886200"/>
          </a:xfrm>
        </p:spPr>
        <p:txBody>
          <a:bodyPr>
            <a:normAutofit/>
          </a:bodyPr>
          <a:lstStyle/>
          <a:p>
            <a:r>
              <a:rPr lang="en-US" b="1" i="1" err="1" smtClean="0">
                <a:latin typeface="Times New Roman" pitchFamily="18" charset="0"/>
                <a:cs typeface="Times New Roman" pitchFamily="18" charset="0"/>
              </a:rPr>
              <a:t>Nhược</a:t>
            </a:r>
            <a:r>
              <a:rPr lang="en-US" b="1" i="1" smtClean="0">
                <a:latin typeface="Times New Roman" pitchFamily="18" charset="0"/>
                <a:cs typeface="Times New Roman" pitchFamily="18" charset="0"/>
              </a:rPr>
              <a:t> </a:t>
            </a:r>
            <a:r>
              <a:rPr lang="en-US" b="1" i="1" err="1" smtClean="0">
                <a:latin typeface="Times New Roman" pitchFamily="18" charset="0"/>
                <a:cs typeface="Times New Roman" pitchFamily="18" charset="0"/>
              </a:rPr>
              <a:t>điểm</a:t>
            </a:r>
            <a:r>
              <a:rPr lang="en-US" b="1" i="1" smtClean="0">
                <a:latin typeface="Times New Roman" pitchFamily="18" charset="0"/>
                <a:cs typeface="Times New Roman" pitchFamily="18" charset="0"/>
              </a:rPr>
              <a:t>:</a:t>
            </a:r>
          </a:p>
          <a:p>
            <a:pPr marL="0" indent="0">
              <a:buNone/>
            </a:pPr>
            <a:r>
              <a:rPr lang="en-US" sz="2600"/>
              <a:t> </a:t>
            </a:r>
            <a:r>
              <a:rPr lang="en-US" sz="2600" smtClean="0"/>
              <a:t>- </a:t>
            </a:r>
            <a:r>
              <a:rPr lang="en-US" sz="2600" err="1" smtClean="0">
                <a:latin typeface="Times New Roman" pitchFamily="18" charset="0"/>
                <a:cs typeface="Times New Roman" pitchFamily="18" charset="0"/>
              </a:rPr>
              <a:t>Chỉ</a:t>
            </a:r>
            <a:r>
              <a:rPr lang="en-US" sz="2600" smtClean="0">
                <a:latin typeface="Times New Roman" pitchFamily="18" charset="0"/>
                <a:cs typeface="Times New Roman" pitchFamily="18" charset="0"/>
              </a:rPr>
              <a:t> </a:t>
            </a:r>
            <a:r>
              <a:rPr lang="en-US" sz="2600" err="1" smtClean="0">
                <a:latin typeface="Times New Roman" pitchFamily="18" charset="0"/>
                <a:cs typeface="Times New Roman" pitchFamily="18" charset="0"/>
              </a:rPr>
              <a:t>thích</a:t>
            </a:r>
            <a:r>
              <a:rPr lang="en-US" sz="2600" smtClean="0">
                <a:latin typeface="Times New Roman" pitchFamily="18" charset="0"/>
                <a:cs typeface="Times New Roman" pitchFamily="18" charset="0"/>
              </a:rPr>
              <a:t> </a:t>
            </a:r>
            <a:r>
              <a:rPr lang="en-US" sz="2600" err="1" smtClean="0">
                <a:latin typeface="Times New Roman" pitchFamily="18" charset="0"/>
                <a:cs typeface="Times New Roman" pitchFamily="18" charset="0"/>
              </a:rPr>
              <a:t>hợp</a:t>
            </a:r>
            <a:r>
              <a:rPr lang="en-US" sz="2600" smtClean="0">
                <a:latin typeface="Times New Roman" pitchFamily="18" charset="0"/>
                <a:cs typeface="Times New Roman" pitchFamily="18" charset="0"/>
              </a:rPr>
              <a:t> </a:t>
            </a:r>
            <a:r>
              <a:rPr lang="en-US" sz="2600" err="1" smtClean="0">
                <a:latin typeface="Times New Roman" pitchFamily="18" charset="0"/>
                <a:cs typeface="Times New Roman" pitchFamily="18" charset="0"/>
              </a:rPr>
              <a:t>với</a:t>
            </a:r>
            <a:r>
              <a:rPr lang="en-US" sz="2600" smtClean="0">
                <a:latin typeface="Times New Roman" pitchFamily="18" charset="0"/>
                <a:cs typeface="Times New Roman" pitchFamily="18" charset="0"/>
              </a:rPr>
              <a:t> </a:t>
            </a:r>
            <a:r>
              <a:rPr lang="en-US" sz="2600" err="1" smtClean="0">
                <a:latin typeface="Times New Roman" pitchFamily="18" charset="0"/>
                <a:cs typeface="Times New Roman" pitchFamily="18" charset="0"/>
              </a:rPr>
              <a:t>những</a:t>
            </a:r>
            <a:r>
              <a:rPr lang="en-US" sz="2600" smtClean="0">
                <a:latin typeface="Times New Roman" pitchFamily="18" charset="0"/>
                <a:cs typeface="Times New Roman" pitchFamily="18" charset="0"/>
              </a:rPr>
              <a:t> </a:t>
            </a:r>
            <a:r>
              <a:rPr lang="en-US" sz="2600" err="1" smtClean="0">
                <a:latin typeface="Times New Roman" pitchFamily="18" charset="0"/>
                <a:cs typeface="Times New Roman" pitchFamily="18" charset="0"/>
              </a:rPr>
              <a:t>phong</a:t>
            </a:r>
            <a:r>
              <a:rPr lang="en-US" sz="2600" smtClean="0">
                <a:latin typeface="Times New Roman" pitchFamily="18" charset="0"/>
                <a:cs typeface="Times New Roman" pitchFamily="18" charset="0"/>
              </a:rPr>
              <a:t> </a:t>
            </a:r>
            <a:r>
              <a:rPr lang="en-US" sz="2600" err="1" smtClean="0">
                <a:latin typeface="Times New Roman" pitchFamily="18" charset="0"/>
                <a:cs typeface="Times New Roman" pitchFamily="18" charset="0"/>
              </a:rPr>
              <a:t>cách</a:t>
            </a:r>
            <a:r>
              <a:rPr lang="en-US" sz="2600" smtClean="0">
                <a:latin typeface="Times New Roman" pitchFamily="18" charset="0"/>
                <a:cs typeface="Times New Roman" pitchFamily="18" charset="0"/>
              </a:rPr>
              <a:t> </a:t>
            </a:r>
            <a:r>
              <a:rPr lang="en-US" sz="2600" err="1" smtClean="0">
                <a:latin typeface="Times New Roman" pitchFamily="18" charset="0"/>
                <a:cs typeface="Times New Roman" pitchFamily="18" charset="0"/>
              </a:rPr>
              <a:t>thiết</a:t>
            </a:r>
            <a:r>
              <a:rPr lang="en-US" sz="2600" smtClean="0">
                <a:latin typeface="Times New Roman" pitchFamily="18" charset="0"/>
                <a:cs typeface="Times New Roman" pitchFamily="18" charset="0"/>
              </a:rPr>
              <a:t> </a:t>
            </a:r>
            <a:r>
              <a:rPr lang="en-US" sz="2600" err="1" smtClean="0">
                <a:latin typeface="Times New Roman" pitchFamily="18" charset="0"/>
                <a:cs typeface="Times New Roman" pitchFamily="18" charset="0"/>
              </a:rPr>
              <a:t>kế</a:t>
            </a:r>
            <a:r>
              <a:rPr lang="en-US" sz="2600" smtClean="0">
                <a:latin typeface="Times New Roman" pitchFamily="18" charset="0"/>
                <a:cs typeface="Times New Roman" pitchFamily="18" charset="0"/>
              </a:rPr>
              <a:t> </a:t>
            </a:r>
            <a:r>
              <a:rPr lang="en-US" sz="2600" err="1" smtClean="0">
                <a:latin typeface="Times New Roman" pitchFamily="18" charset="0"/>
                <a:cs typeface="Times New Roman" pitchFamily="18" charset="0"/>
              </a:rPr>
              <a:t>phẳng</a:t>
            </a:r>
            <a:r>
              <a:rPr lang="en-US" sz="2600" smtClean="0">
                <a:latin typeface="Times New Roman" pitchFamily="18" charset="0"/>
                <a:cs typeface="Times New Roman" pitchFamily="18" charset="0"/>
              </a:rPr>
              <a:t>.</a:t>
            </a:r>
          </a:p>
          <a:p>
            <a:pPr marL="0" indent="0">
              <a:buNone/>
            </a:pPr>
            <a:r>
              <a:rPr lang="en-US" sz="2600">
                <a:latin typeface="Times New Roman" pitchFamily="18" charset="0"/>
                <a:cs typeface="Times New Roman" pitchFamily="18" charset="0"/>
              </a:rPr>
              <a:t> </a:t>
            </a:r>
            <a:r>
              <a:rPr lang="en-US" sz="2600" smtClean="0">
                <a:latin typeface="Times New Roman" pitchFamily="18" charset="0"/>
                <a:cs typeface="Times New Roman" pitchFamily="18" charset="0"/>
              </a:rPr>
              <a:t>- </a:t>
            </a:r>
            <a:r>
              <a:rPr lang="vi-VN" sz="2600">
                <a:latin typeface="Times New Roman" pitchFamily="18" charset="0"/>
                <a:cs typeface="Times New Roman" pitchFamily="18" charset="0"/>
              </a:rPr>
              <a:t>SVG là ngôn ngữ không được thiết kế để sửa chữa trực tiếp trên mã </a:t>
            </a:r>
            <a:r>
              <a:rPr lang="vi-VN" sz="2600" smtClean="0">
                <a:latin typeface="Times New Roman" pitchFamily="18" charset="0"/>
                <a:cs typeface="Times New Roman" pitchFamily="18" charset="0"/>
              </a:rPr>
              <a:t>nguồn</a:t>
            </a:r>
            <a:r>
              <a:rPr lang="en-US" sz="2600" smtClean="0">
                <a:latin typeface="Times New Roman" pitchFamily="18" charset="0"/>
                <a:cs typeface="Times New Roman" pitchFamily="18" charset="0"/>
              </a:rPr>
              <a:t>.</a:t>
            </a:r>
          </a:p>
          <a:p>
            <a:pPr marL="0" indent="0">
              <a:buNone/>
            </a:pPr>
            <a:r>
              <a:rPr lang="en-US" sz="2600">
                <a:latin typeface="Times New Roman" pitchFamily="18" charset="0"/>
                <a:cs typeface="Times New Roman" pitchFamily="18" charset="0"/>
              </a:rPr>
              <a:t> </a:t>
            </a:r>
            <a:r>
              <a:rPr lang="en-US" sz="2600" smtClean="0">
                <a:latin typeface="Times New Roman" pitchFamily="18" charset="0"/>
                <a:cs typeface="Times New Roman" pitchFamily="18" charset="0"/>
              </a:rPr>
              <a:t>- </a:t>
            </a:r>
            <a:r>
              <a:rPr lang="en-US" sz="2600" err="1">
                <a:latin typeface="Times New Roman" pitchFamily="18" charset="0"/>
                <a:cs typeface="Times New Roman" pitchFamily="18" charset="0"/>
              </a:rPr>
              <a:t>Để</a:t>
            </a:r>
            <a:r>
              <a:rPr lang="en-US" sz="2600">
                <a:latin typeface="Times New Roman" pitchFamily="18" charset="0"/>
                <a:cs typeface="Times New Roman" pitchFamily="18" charset="0"/>
              </a:rPr>
              <a:t> </a:t>
            </a:r>
            <a:r>
              <a:rPr lang="en-US" sz="2600" err="1">
                <a:latin typeface="Times New Roman" pitchFamily="18" charset="0"/>
                <a:cs typeface="Times New Roman" pitchFamily="18" charset="0"/>
              </a:rPr>
              <a:t>tạo</a:t>
            </a:r>
            <a:r>
              <a:rPr lang="en-US" sz="2600">
                <a:latin typeface="Times New Roman" pitchFamily="18" charset="0"/>
                <a:cs typeface="Times New Roman" pitchFamily="18" charset="0"/>
              </a:rPr>
              <a:t> </a:t>
            </a:r>
            <a:r>
              <a:rPr lang="en-US" sz="2600" err="1">
                <a:latin typeface="Times New Roman" pitchFamily="18" charset="0"/>
                <a:cs typeface="Times New Roman" pitchFamily="18" charset="0"/>
              </a:rPr>
              <a:t>ra</a:t>
            </a:r>
            <a:r>
              <a:rPr lang="en-US" sz="2600">
                <a:latin typeface="Times New Roman" pitchFamily="18" charset="0"/>
                <a:cs typeface="Times New Roman" pitchFamily="18" charset="0"/>
              </a:rPr>
              <a:t> </a:t>
            </a:r>
            <a:r>
              <a:rPr lang="en-US" sz="2600" err="1">
                <a:latin typeface="Times New Roman" pitchFamily="18" charset="0"/>
                <a:cs typeface="Times New Roman" pitchFamily="18" charset="0"/>
              </a:rPr>
              <a:t>các</a:t>
            </a:r>
            <a:r>
              <a:rPr lang="en-US" sz="2600">
                <a:latin typeface="Times New Roman" pitchFamily="18" charset="0"/>
                <a:cs typeface="Times New Roman" pitchFamily="18" charset="0"/>
              </a:rPr>
              <a:t> </a:t>
            </a:r>
            <a:r>
              <a:rPr lang="en-US" sz="2600" err="1">
                <a:latin typeface="Times New Roman" pitchFamily="18" charset="0"/>
                <a:cs typeface="Times New Roman" pitchFamily="18" charset="0"/>
              </a:rPr>
              <a:t>hình</a:t>
            </a:r>
            <a:r>
              <a:rPr lang="en-US" sz="2600">
                <a:latin typeface="Times New Roman" pitchFamily="18" charset="0"/>
                <a:cs typeface="Times New Roman" pitchFamily="18" charset="0"/>
              </a:rPr>
              <a:t> </a:t>
            </a:r>
            <a:r>
              <a:rPr lang="en-US" sz="2600" err="1">
                <a:latin typeface="Times New Roman" pitchFamily="18" charset="0"/>
                <a:cs typeface="Times New Roman" pitchFamily="18" charset="0"/>
              </a:rPr>
              <a:t>ảnh</a:t>
            </a:r>
            <a:r>
              <a:rPr lang="en-US" sz="2600">
                <a:latin typeface="Times New Roman" pitchFamily="18" charset="0"/>
                <a:cs typeface="Times New Roman" pitchFamily="18" charset="0"/>
              </a:rPr>
              <a:t> </a:t>
            </a:r>
            <a:r>
              <a:rPr lang="en-US" sz="2600" err="1">
                <a:latin typeface="Times New Roman" pitchFamily="18" charset="0"/>
                <a:cs typeface="Times New Roman" pitchFamily="18" charset="0"/>
              </a:rPr>
              <a:t>SVG</a:t>
            </a:r>
            <a:r>
              <a:rPr lang="en-US" sz="2600">
                <a:latin typeface="Times New Roman" pitchFamily="18" charset="0"/>
                <a:cs typeface="Times New Roman" pitchFamily="18" charset="0"/>
              </a:rPr>
              <a:t> </a:t>
            </a:r>
            <a:r>
              <a:rPr lang="en-US" sz="2600" err="1">
                <a:latin typeface="Times New Roman" pitchFamily="18" charset="0"/>
                <a:cs typeface="Times New Roman" pitchFamily="18" charset="0"/>
              </a:rPr>
              <a:t>nói</a:t>
            </a:r>
            <a:r>
              <a:rPr lang="en-US" sz="2600">
                <a:latin typeface="Times New Roman" pitchFamily="18" charset="0"/>
                <a:cs typeface="Times New Roman" pitchFamily="18" charset="0"/>
              </a:rPr>
              <a:t> </a:t>
            </a:r>
            <a:r>
              <a:rPr lang="en-US" sz="2600" err="1">
                <a:latin typeface="Times New Roman" pitchFamily="18" charset="0"/>
                <a:cs typeface="Times New Roman" pitchFamily="18" charset="0"/>
              </a:rPr>
              <a:t>chung</a:t>
            </a:r>
            <a:r>
              <a:rPr lang="en-US" sz="2600">
                <a:latin typeface="Times New Roman" pitchFamily="18" charset="0"/>
                <a:cs typeface="Times New Roman" pitchFamily="18" charset="0"/>
              </a:rPr>
              <a:t>, </a:t>
            </a:r>
            <a:r>
              <a:rPr lang="en-US" sz="2600" err="1">
                <a:latin typeface="Times New Roman" pitchFamily="18" charset="0"/>
                <a:cs typeface="Times New Roman" pitchFamily="18" charset="0"/>
              </a:rPr>
              <a:t>cần</a:t>
            </a:r>
            <a:r>
              <a:rPr lang="en-US" sz="2600">
                <a:latin typeface="Times New Roman" pitchFamily="18" charset="0"/>
                <a:cs typeface="Times New Roman" pitchFamily="18" charset="0"/>
              </a:rPr>
              <a:t> </a:t>
            </a:r>
            <a:r>
              <a:rPr lang="en-US" sz="2600" err="1">
                <a:latin typeface="Times New Roman" pitchFamily="18" charset="0"/>
                <a:cs typeface="Times New Roman" pitchFamily="18" charset="0"/>
              </a:rPr>
              <a:t>dùng</a:t>
            </a:r>
            <a:r>
              <a:rPr lang="en-US" sz="2600">
                <a:latin typeface="Times New Roman" pitchFamily="18" charset="0"/>
                <a:cs typeface="Times New Roman" pitchFamily="18" charset="0"/>
              </a:rPr>
              <a:t> </a:t>
            </a:r>
            <a:r>
              <a:rPr lang="en-US" sz="2600" err="1">
                <a:latin typeface="Times New Roman" pitchFamily="18" charset="0"/>
                <a:cs typeface="Times New Roman" pitchFamily="18" charset="0"/>
              </a:rPr>
              <a:t>các</a:t>
            </a:r>
            <a:r>
              <a:rPr lang="en-US" sz="2600">
                <a:latin typeface="Times New Roman" pitchFamily="18" charset="0"/>
                <a:cs typeface="Times New Roman" pitchFamily="18" charset="0"/>
              </a:rPr>
              <a:t> </a:t>
            </a:r>
            <a:r>
              <a:rPr lang="en-US" sz="2600" err="1">
                <a:latin typeface="Times New Roman" pitchFamily="18" charset="0"/>
                <a:cs typeface="Times New Roman" pitchFamily="18" charset="0"/>
              </a:rPr>
              <a:t>công</a:t>
            </a:r>
            <a:r>
              <a:rPr lang="en-US" sz="2600">
                <a:latin typeface="Times New Roman" pitchFamily="18" charset="0"/>
                <a:cs typeface="Times New Roman" pitchFamily="18" charset="0"/>
              </a:rPr>
              <a:t> </a:t>
            </a:r>
            <a:r>
              <a:rPr lang="en-US" sz="2600" err="1">
                <a:latin typeface="Times New Roman" pitchFamily="18" charset="0"/>
                <a:cs typeface="Times New Roman" pitchFamily="18" charset="0"/>
              </a:rPr>
              <a:t>cụ</a:t>
            </a:r>
            <a:r>
              <a:rPr lang="en-US" sz="2600">
                <a:latin typeface="Times New Roman" pitchFamily="18" charset="0"/>
                <a:cs typeface="Times New Roman" pitchFamily="18" charset="0"/>
              </a:rPr>
              <a:t> </a:t>
            </a:r>
            <a:r>
              <a:rPr lang="en-US" sz="2600" err="1">
                <a:latin typeface="Times New Roman" pitchFamily="18" charset="0"/>
                <a:cs typeface="Times New Roman" pitchFamily="18" charset="0"/>
              </a:rPr>
              <a:t>hỗ</a:t>
            </a:r>
            <a:r>
              <a:rPr lang="en-US" sz="2600">
                <a:latin typeface="Times New Roman" pitchFamily="18" charset="0"/>
                <a:cs typeface="Times New Roman" pitchFamily="18" charset="0"/>
              </a:rPr>
              <a:t> </a:t>
            </a:r>
            <a:r>
              <a:rPr lang="en-US" sz="2600" err="1">
                <a:latin typeface="Times New Roman" pitchFamily="18" charset="0"/>
                <a:cs typeface="Times New Roman" pitchFamily="18" charset="0"/>
              </a:rPr>
              <a:t>trợ</a:t>
            </a:r>
            <a:r>
              <a:rPr lang="en-US" sz="2600" smtClean="0">
                <a:latin typeface="Times New Roman" pitchFamily="18" charset="0"/>
                <a:cs typeface="Times New Roman" pitchFamily="18" charset="0"/>
              </a:rPr>
              <a:t>. </a:t>
            </a:r>
          </a:p>
          <a:p>
            <a:pPr marL="0" indent="0">
              <a:buNone/>
            </a:pPr>
            <a:r>
              <a:rPr lang="en-US" sz="2600">
                <a:latin typeface="Times New Roman" pitchFamily="18" charset="0"/>
                <a:cs typeface="Times New Roman" pitchFamily="18" charset="0"/>
              </a:rPr>
              <a:t> </a:t>
            </a:r>
            <a:r>
              <a:rPr lang="en-US" sz="2600" smtClean="0">
                <a:latin typeface="Times New Roman" pitchFamily="18" charset="0"/>
                <a:cs typeface="Times New Roman" pitchFamily="18" charset="0"/>
              </a:rPr>
              <a:t>- </a:t>
            </a:r>
            <a:r>
              <a:rPr lang="vi-VN" sz="2600">
                <a:latin typeface="Times New Roman" pitchFamily="18" charset="0"/>
                <a:cs typeface="Times New Roman" pitchFamily="18" charset="0"/>
              </a:rPr>
              <a:t>Có kích thước khá lớn</a:t>
            </a:r>
            <a:r>
              <a:rPr lang="vi-VN" sz="2600"/>
              <a:t>.</a:t>
            </a:r>
            <a:endParaRPr lang="en-US" sz="2600" smtClean="0">
              <a:latin typeface="Times New Roman" pitchFamily="18" charset="0"/>
              <a:cs typeface="Times New Roman" pitchFamily="18" charset="0"/>
            </a:endParaRPr>
          </a:p>
          <a:p>
            <a:pPr marL="0" indent="0">
              <a:buNone/>
            </a:pPr>
            <a:endParaRPr lang="en-US" sz="2800">
              <a:latin typeface="Times New Roman" pitchFamily="18" charset="0"/>
              <a:cs typeface="Times New Roman" pitchFamily="18" charset="0"/>
            </a:endParaRPr>
          </a:p>
        </p:txBody>
      </p:sp>
    </p:spTree>
    <p:extLst>
      <p:ext uri="{BB962C8B-B14F-4D97-AF65-F5344CB8AC3E}">
        <p14:creationId xmlns:p14="http://schemas.microsoft.com/office/powerpoint/2010/main" val="18136273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4600" b="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HTML5 </a:t>
            </a:r>
            <a:r>
              <a:rPr lang="en-US" sz="4600" b="1" err="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SVG</a:t>
            </a:r>
            <a:endParaRPr lang="en-US" sz="4600" b="1">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endParaRPr>
          </a:p>
        </p:txBody>
      </p:sp>
      <p:sp>
        <p:nvSpPr>
          <p:cNvPr id="6" name="Content Placeholder 5"/>
          <p:cNvSpPr>
            <a:spLocks noGrp="1"/>
          </p:cNvSpPr>
          <p:nvPr>
            <p:ph idx="1"/>
          </p:nvPr>
        </p:nvSpPr>
        <p:spPr>
          <a:xfrm>
            <a:off x="685800" y="2133601"/>
            <a:ext cx="7772400" cy="3886200"/>
          </a:xfrm>
        </p:spPr>
        <p:txBody>
          <a:bodyPr>
            <a:normAutofit/>
          </a:bodyPr>
          <a:lstStyle/>
          <a:p>
            <a:r>
              <a:rPr lang="en-US" b="1" i="1" err="1" smtClean="0">
                <a:latin typeface="Times New Roman" pitchFamily="18" charset="0"/>
                <a:cs typeface="Times New Roman" pitchFamily="18" charset="0"/>
              </a:rPr>
              <a:t>Cách</a:t>
            </a:r>
            <a:r>
              <a:rPr lang="en-US" b="1" i="1" smtClean="0">
                <a:latin typeface="Times New Roman" pitchFamily="18" charset="0"/>
                <a:cs typeface="Times New Roman" pitchFamily="18" charset="0"/>
              </a:rPr>
              <a:t> </a:t>
            </a:r>
            <a:r>
              <a:rPr lang="en-US" b="1" i="1" err="1" smtClean="0">
                <a:latin typeface="Times New Roman" pitchFamily="18" charset="0"/>
                <a:cs typeface="Times New Roman" pitchFamily="18" charset="0"/>
              </a:rPr>
              <a:t>sử</a:t>
            </a:r>
            <a:r>
              <a:rPr lang="en-US" b="1" i="1" smtClean="0">
                <a:latin typeface="Times New Roman" pitchFamily="18" charset="0"/>
                <a:cs typeface="Times New Roman" pitchFamily="18" charset="0"/>
              </a:rPr>
              <a:t> </a:t>
            </a:r>
            <a:r>
              <a:rPr lang="en-US" b="1" i="1" err="1" smtClean="0">
                <a:latin typeface="Times New Roman" pitchFamily="18" charset="0"/>
                <a:cs typeface="Times New Roman" pitchFamily="18" charset="0"/>
              </a:rPr>
              <a:t>dụng</a:t>
            </a:r>
            <a:r>
              <a:rPr lang="en-US" b="1" i="1" smtClean="0">
                <a:latin typeface="Times New Roman" pitchFamily="18" charset="0"/>
                <a:cs typeface="Times New Roman" pitchFamily="18" charset="0"/>
              </a:rPr>
              <a:t>:</a:t>
            </a:r>
          </a:p>
          <a:p>
            <a:pPr marL="514350" indent="-514350">
              <a:buFont typeface="+mj-lt"/>
              <a:buAutoNum type="arabicPeriod"/>
            </a:pPr>
            <a:r>
              <a:rPr lang="en-US" sz="2800" i="1" err="1">
                <a:latin typeface="Times New Roman" pitchFamily="18" charset="0"/>
                <a:cs typeface="Times New Roman" pitchFamily="18" charset="0"/>
              </a:rPr>
              <a:t>Dùng</a:t>
            </a:r>
            <a:r>
              <a:rPr lang="en-US" sz="2800" i="1">
                <a:latin typeface="Times New Roman" pitchFamily="18" charset="0"/>
                <a:cs typeface="Times New Roman" pitchFamily="18" charset="0"/>
              </a:rPr>
              <a:t> </a:t>
            </a:r>
            <a:r>
              <a:rPr lang="en-US" sz="2800" i="1" smtClean="0">
                <a:latin typeface="Times New Roman" pitchFamily="18" charset="0"/>
                <a:cs typeface="Times New Roman" pitchFamily="18" charset="0"/>
              </a:rPr>
              <a:t>trong HTML5: </a:t>
            </a:r>
            <a:endParaRPr lang="en-US" sz="2800" i="1" smtClean="0">
              <a:latin typeface="Times New Roman" pitchFamily="18" charset="0"/>
              <a:cs typeface="Times New Roman" pitchFamily="18" charset="0"/>
            </a:endParaRPr>
          </a:p>
          <a:p>
            <a:pPr marL="0" indent="0">
              <a:buNone/>
            </a:pPr>
            <a:r>
              <a:rPr lang="en-US" sz="2800">
                <a:latin typeface="Times New Roman" pitchFamily="18" charset="0"/>
                <a:cs typeface="Times New Roman" pitchFamily="18" charset="0"/>
              </a:rPr>
              <a:t> </a:t>
            </a:r>
            <a:r>
              <a:rPr lang="en-US" sz="2800" smtClean="0">
                <a:latin typeface="Times New Roman" pitchFamily="18" charset="0"/>
                <a:cs typeface="Times New Roman" pitchFamily="18" charset="0"/>
              </a:rPr>
              <a:t>  - </a:t>
            </a:r>
            <a:r>
              <a:rPr lang="en-US" sz="2800" err="1">
                <a:latin typeface="Times New Roman" pitchFamily="18" charset="0"/>
                <a:cs typeface="Times New Roman" pitchFamily="18" charset="0"/>
              </a:rPr>
              <a:t>C</a:t>
            </a:r>
            <a:r>
              <a:rPr lang="en-US" sz="2800" err="1" smtClean="0">
                <a:latin typeface="Times New Roman" pitchFamily="18" charset="0"/>
                <a:cs typeface="Times New Roman" pitchFamily="18" charset="0"/>
              </a:rPr>
              <a:t>ó</a:t>
            </a:r>
            <a:r>
              <a:rPr lang="en-US" sz="2800" smtClean="0">
                <a:latin typeface="Times New Roman" pitchFamily="18" charset="0"/>
                <a:cs typeface="Times New Roman" pitchFamily="18" charset="0"/>
              </a:rPr>
              <a:t> </a:t>
            </a:r>
            <a:r>
              <a:rPr lang="en-US" sz="2800" err="1">
                <a:latin typeface="Times New Roman" pitchFamily="18" charset="0"/>
                <a:cs typeface="Times New Roman" pitchFamily="18" charset="0"/>
              </a:rPr>
              <a:t>thể</a:t>
            </a:r>
            <a:r>
              <a:rPr lang="en-US" sz="2800">
                <a:latin typeface="Times New Roman" pitchFamily="18" charset="0"/>
                <a:cs typeface="Times New Roman" pitchFamily="18" charset="0"/>
              </a:rPr>
              <a:t> </a:t>
            </a:r>
            <a:r>
              <a:rPr lang="en-US" sz="2800" err="1">
                <a:latin typeface="Times New Roman" pitchFamily="18" charset="0"/>
                <a:cs typeface="Times New Roman" pitchFamily="18" charset="0"/>
              </a:rPr>
              <a:t>chèn</a:t>
            </a:r>
            <a:r>
              <a:rPr lang="en-US" sz="2800">
                <a:latin typeface="Times New Roman" pitchFamily="18" charset="0"/>
                <a:cs typeface="Times New Roman" pitchFamily="18" charset="0"/>
              </a:rPr>
              <a:t> </a:t>
            </a:r>
            <a:r>
              <a:rPr lang="en-US" sz="2800" err="1">
                <a:latin typeface="Times New Roman" pitchFamily="18" charset="0"/>
                <a:cs typeface="Times New Roman" pitchFamily="18" charset="0"/>
              </a:rPr>
              <a:t>trực</a:t>
            </a:r>
            <a:r>
              <a:rPr lang="en-US" sz="2800">
                <a:latin typeface="Times New Roman" pitchFamily="18" charset="0"/>
                <a:cs typeface="Times New Roman" pitchFamily="18" charset="0"/>
              </a:rPr>
              <a:t> </a:t>
            </a:r>
            <a:r>
              <a:rPr lang="en-US" sz="2800" err="1">
                <a:latin typeface="Times New Roman" pitchFamily="18" charset="0"/>
                <a:cs typeface="Times New Roman" pitchFamily="18" charset="0"/>
              </a:rPr>
              <a:t>tiếp</a:t>
            </a:r>
            <a:r>
              <a:rPr lang="en-US" sz="2800">
                <a:latin typeface="Times New Roman" pitchFamily="18" charset="0"/>
                <a:cs typeface="Times New Roman" pitchFamily="18" charset="0"/>
              </a:rPr>
              <a:t> </a:t>
            </a:r>
            <a:r>
              <a:rPr lang="en-US" sz="2800" err="1">
                <a:latin typeface="Times New Roman" pitchFamily="18" charset="0"/>
                <a:cs typeface="Times New Roman" pitchFamily="18" charset="0"/>
              </a:rPr>
              <a:t>nội</a:t>
            </a:r>
            <a:r>
              <a:rPr lang="en-US" sz="2800">
                <a:latin typeface="Times New Roman" pitchFamily="18" charset="0"/>
                <a:cs typeface="Times New Roman" pitchFamily="18" charset="0"/>
              </a:rPr>
              <a:t> dung file </a:t>
            </a:r>
            <a:r>
              <a:rPr lang="en-US" sz="2800" err="1">
                <a:latin typeface="Times New Roman" pitchFamily="18" charset="0"/>
                <a:cs typeface="Times New Roman" pitchFamily="18" charset="0"/>
              </a:rPr>
              <a:t>SVG</a:t>
            </a:r>
            <a:r>
              <a:rPr lang="en-US" sz="2800">
                <a:latin typeface="Times New Roman" pitchFamily="18" charset="0"/>
                <a:cs typeface="Times New Roman" pitchFamily="18" charset="0"/>
              </a:rPr>
              <a:t> </a:t>
            </a:r>
            <a:r>
              <a:rPr lang="en-US" sz="2800" err="1">
                <a:latin typeface="Times New Roman" pitchFamily="18" charset="0"/>
                <a:cs typeface="Times New Roman" pitchFamily="18" charset="0"/>
              </a:rPr>
              <a:t>vào</a:t>
            </a:r>
            <a:r>
              <a:rPr lang="en-US" sz="2800">
                <a:latin typeface="Times New Roman" pitchFamily="18" charset="0"/>
                <a:cs typeface="Times New Roman" pitchFamily="18" charset="0"/>
              </a:rPr>
              <a:t> </a:t>
            </a:r>
            <a:r>
              <a:rPr lang="en-US" sz="2800" err="1">
                <a:latin typeface="Times New Roman" pitchFamily="18" charset="0"/>
                <a:cs typeface="Times New Roman" pitchFamily="18" charset="0"/>
              </a:rPr>
              <a:t>trang</a:t>
            </a:r>
            <a:r>
              <a:rPr lang="en-US" sz="2800">
                <a:latin typeface="Times New Roman" pitchFamily="18" charset="0"/>
                <a:cs typeface="Times New Roman" pitchFamily="18" charset="0"/>
              </a:rPr>
              <a:t> HTML, </a:t>
            </a:r>
            <a:r>
              <a:rPr lang="en-US" sz="2800" err="1" smtClean="0">
                <a:latin typeface="Times New Roman" pitchFamily="18" charset="0"/>
                <a:cs typeface="Times New Roman" pitchFamily="18" charset="0"/>
              </a:rPr>
              <a:t>cho</a:t>
            </a:r>
            <a:r>
              <a:rPr lang="en-US" sz="2800" smtClean="0">
                <a:latin typeface="Times New Roman" pitchFamily="18" charset="0"/>
                <a:cs typeface="Times New Roman" pitchFamily="18" charset="0"/>
              </a:rPr>
              <a:t> </a:t>
            </a:r>
            <a:r>
              <a:rPr lang="en-US" sz="2800" err="1">
                <a:latin typeface="Times New Roman" pitchFamily="18" charset="0"/>
                <a:cs typeface="Times New Roman" pitchFamily="18" charset="0"/>
              </a:rPr>
              <a:t>vào</a:t>
            </a:r>
            <a:r>
              <a:rPr lang="en-US" sz="2800">
                <a:latin typeface="Times New Roman" pitchFamily="18" charset="0"/>
                <a:cs typeface="Times New Roman" pitchFamily="18" charset="0"/>
              </a:rPr>
              <a:t> </a:t>
            </a:r>
            <a:r>
              <a:rPr lang="en-US" sz="2800" smtClean="0">
                <a:latin typeface="Times New Roman" pitchFamily="18" charset="0"/>
                <a:cs typeface="Times New Roman" pitchFamily="18" charset="0"/>
              </a:rPr>
              <a:t>1 </a:t>
            </a:r>
            <a:r>
              <a:rPr lang="en-US" sz="2800" err="1">
                <a:latin typeface="Times New Roman" pitchFamily="18" charset="0"/>
                <a:cs typeface="Times New Roman" pitchFamily="18" charset="0"/>
              </a:rPr>
              <a:t>thẻ</a:t>
            </a:r>
            <a:r>
              <a:rPr lang="en-US" sz="2800">
                <a:latin typeface="Times New Roman" pitchFamily="18" charset="0"/>
                <a:cs typeface="Times New Roman" pitchFamily="18" charset="0"/>
              </a:rPr>
              <a:t> </a:t>
            </a:r>
            <a:r>
              <a:rPr lang="en-US" sz="2800" smtClean="0">
                <a:latin typeface="Times New Roman" pitchFamily="18" charset="0"/>
                <a:cs typeface="Times New Roman" pitchFamily="18" charset="0"/>
              </a:rPr>
              <a:t>&lt;</a:t>
            </a:r>
            <a:r>
              <a:rPr lang="en-US" sz="2800" smtClean="0">
                <a:solidFill>
                  <a:srgbClr val="0070C0"/>
                </a:solidFill>
                <a:latin typeface="Times New Roman" pitchFamily="18" charset="0"/>
                <a:cs typeface="Times New Roman" pitchFamily="18" charset="0"/>
              </a:rPr>
              <a:t>div</a:t>
            </a:r>
            <a:r>
              <a:rPr lang="en-US" sz="2800" smtClean="0">
                <a:latin typeface="Times New Roman" pitchFamily="18" charset="0"/>
                <a:cs typeface="Times New Roman" pitchFamily="18" charset="0"/>
              </a:rPr>
              <a:t>&gt;</a:t>
            </a:r>
            <a:r>
              <a:rPr lang="en-US" sz="2800">
                <a:latin typeface="Times New Roman" pitchFamily="18" charset="0"/>
                <a:cs typeface="Times New Roman" pitchFamily="18" charset="0"/>
              </a:rPr>
              <a:t> </a:t>
            </a:r>
            <a:r>
              <a:rPr lang="en-US" sz="2800" smtClean="0">
                <a:latin typeface="Times New Roman" pitchFamily="18" charset="0"/>
                <a:cs typeface="Times New Roman" pitchFamily="18" charset="0"/>
              </a:rPr>
              <a:t>.</a:t>
            </a:r>
          </a:p>
          <a:p>
            <a:pPr marL="0" indent="0">
              <a:buNone/>
            </a:pPr>
            <a:endParaRPr lang="en-US" sz="2800" smtClean="0"/>
          </a:p>
          <a:p>
            <a:pPr marL="0" indent="0">
              <a:buNone/>
            </a:pPr>
            <a:endParaRPr lang="en-US" sz="2800" smtClean="0"/>
          </a:p>
          <a:p>
            <a:pPr marL="0" indent="0">
              <a:buNone/>
            </a:pPr>
            <a:endParaRPr lang="en-US" sz="2800">
              <a:latin typeface="Times New Roman" pitchFamily="18" charset="0"/>
              <a:cs typeface="Times New Roman"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4114800"/>
            <a:ext cx="6858000" cy="1447800"/>
          </a:xfrm>
          <a:prstGeom prst="rect">
            <a:avLst/>
          </a:prstGeom>
        </p:spPr>
      </p:pic>
    </p:spTree>
    <p:extLst>
      <p:ext uri="{BB962C8B-B14F-4D97-AF65-F5344CB8AC3E}">
        <p14:creationId xmlns:p14="http://schemas.microsoft.com/office/powerpoint/2010/main" val="23529813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4600" b="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HTML5 </a:t>
            </a:r>
            <a:r>
              <a:rPr lang="en-US" sz="4600" b="1" err="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SVG</a:t>
            </a:r>
            <a:endParaRPr lang="en-US" sz="4600" b="1">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endParaRPr>
          </a:p>
        </p:txBody>
      </p:sp>
      <p:sp>
        <p:nvSpPr>
          <p:cNvPr id="6" name="Content Placeholder 5"/>
          <p:cNvSpPr>
            <a:spLocks noGrp="1"/>
          </p:cNvSpPr>
          <p:nvPr>
            <p:ph idx="1"/>
          </p:nvPr>
        </p:nvSpPr>
        <p:spPr>
          <a:xfrm>
            <a:off x="685800" y="2133601"/>
            <a:ext cx="7772400" cy="3886200"/>
          </a:xfrm>
        </p:spPr>
        <p:txBody>
          <a:bodyPr>
            <a:normAutofit/>
          </a:bodyPr>
          <a:lstStyle/>
          <a:p>
            <a:r>
              <a:rPr lang="en-US" b="1" i="1" err="1" smtClean="0">
                <a:latin typeface="Times New Roman" pitchFamily="18" charset="0"/>
                <a:cs typeface="Times New Roman" pitchFamily="18" charset="0"/>
              </a:rPr>
              <a:t>Cách</a:t>
            </a:r>
            <a:r>
              <a:rPr lang="en-US" b="1" i="1" smtClean="0">
                <a:latin typeface="Times New Roman" pitchFamily="18" charset="0"/>
                <a:cs typeface="Times New Roman" pitchFamily="18" charset="0"/>
              </a:rPr>
              <a:t> </a:t>
            </a:r>
            <a:r>
              <a:rPr lang="en-US" b="1" i="1" err="1" smtClean="0">
                <a:latin typeface="Times New Roman" pitchFamily="18" charset="0"/>
                <a:cs typeface="Times New Roman" pitchFamily="18" charset="0"/>
              </a:rPr>
              <a:t>sử</a:t>
            </a:r>
            <a:r>
              <a:rPr lang="en-US" b="1" i="1" smtClean="0">
                <a:latin typeface="Times New Roman" pitchFamily="18" charset="0"/>
                <a:cs typeface="Times New Roman" pitchFamily="18" charset="0"/>
              </a:rPr>
              <a:t> </a:t>
            </a:r>
            <a:r>
              <a:rPr lang="en-US" b="1" i="1" err="1" smtClean="0">
                <a:latin typeface="Times New Roman" pitchFamily="18" charset="0"/>
                <a:cs typeface="Times New Roman" pitchFamily="18" charset="0"/>
              </a:rPr>
              <a:t>dụng</a:t>
            </a:r>
            <a:r>
              <a:rPr lang="en-US" b="1" i="1" smtClean="0">
                <a:latin typeface="Times New Roman" pitchFamily="18" charset="0"/>
                <a:cs typeface="Times New Roman" pitchFamily="18" charset="0"/>
              </a:rPr>
              <a:t>:</a:t>
            </a:r>
          </a:p>
          <a:p>
            <a:pPr marL="514350" indent="-514350">
              <a:buFont typeface="+mj-lt"/>
              <a:buAutoNum type="arabicPeriod"/>
            </a:pPr>
            <a:r>
              <a:rPr lang="en-US" sz="2800" i="1" err="1">
                <a:latin typeface="Times New Roman" pitchFamily="18" charset="0"/>
                <a:cs typeface="Times New Roman" pitchFamily="18" charset="0"/>
              </a:rPr>
              <a:t>Dùng</a:t>
            </a:r>
            <a:r>
              <a:rPr lang="en-US" sz="2800" i="1">
                <a:latin typeface="Times New Roman" pitchFamily="18" charset="0"/>
                <a:cs typeface="Times New Roman" pitchFamily="18" charset="0"/>
              </a:rPr>
              <a:t> </a:t>
            </a:r>
            <a:r>
              <a:rPr lang="en-US" sz="2800" i="1" smtClean="0">
                <a:latin typeface="Times New Roman" pitchFamily="18" charset="0"/>
                <a:cs typeface="Times New Roman" pitchFamily="18" charset="0"/>
              </a:rPr>
              <a:t>trong HTML5: </a:t>
            </a:r>
            <a:endParaRPr lang="en-US" sz="2800" i="1" smtClean="0">
              <a:latin typeface="Times New Roman" pitchFamily="18" charset="0"/>
              <a:cs typeface="Times New Roman" pitchFamily="18" charset="0"/>
            </a:endParaRPr>
          </a:p>
          <a:p>
            <a:pPr marL="0" indent="0">
              <a:buNone/>
            </a:pPr>
            <a:r>
              <a:rPr lang="en-US" sz="2800">
                <a:latin typeface="Times New Roman" pitchFamily="18" charset="0"/>
                <a:cs typeface="Times New Roman" pitchFamily="18" charset="0"/>
              </a:rPr>
              <a:t> </a:t>
            </a:r>
            <a:r>
              <a:rPr lang="en-US" sz="2800" smtClean="0">
                <a:latin typeface="Times New Roman" pitchFamily="18" charset="0"/>
                <a:cs typeface="Times New Roman" pitchFamily="18" charset="0"/>
              </a:rPr>
              <a:t>  </a:t>
            </a:r>
            <a:r>
              <a:rPr lang="en-US" sz="2600" smtClean="0">
                <a:latin typeface="Times New Roman" pitchFamily="18" charset="0"/>
                <a:cs typeface="Times New Roman" pitchFamily="18" charset="0"/>
              </a:rPr>
              <a:t>- </a:t>
            </a:r>
            <a:r>
              <a:rPr lang="en-US" sz="2600" err="1">
                <a:latin typeface="Times New Roman" pitchFamily="18" charset="0"/>
                <a:cs typeface="Times New Roman" pitchFamily="18" charset="0"/>
              </a:rPr>
              <a:t>C</a:t>
            </a:r>
            <a:r>
              <a:rPr lang="en-US" sz="2600" err="1" smtClean="0">
                <a:latin typeface="Times New Roman" pitchFamily="18" charset="0"/>
                <a:cs typeface="Times New Roman" pitchFamily="18" charset="0"/>
              </a:rPr>
              <a:t>ó</a:t>
            </a:r>
            <a:r>
              <a:rPr lang="en-US" sz="2600" smtClean="0">
                <a:latin typeface="Times New Roman" pitchFamily="18" charset="0"/>
                <a:cs typeface="Times New Roman" pitchFamily="18" charset="0"/>
              </a:rPr>
              <a:t> </a:t>
            </a:r>
            <a:r>
              <a:rPr lang="en-US" sz="2600" err="1">
                <a:latin typeface="Times New Roman" pitchFamily="18" charset="0"/>
                <a:cs typeface="Times New Roman" pitchFamily="18" charset="0"/>
              </a:rPr>
              <a:t>thể</a:t>
            </a:r>
            <a:r>
              <a:rPr lang="en-US" sz="2600">
                <a:latin typeface="Times New Roman" pitchFamily="18" charset="0"/>
                <a:cs typeface="Times New Roman" pitchFamily="18" charset="0"/>
              </a:rPr>
              <a:t> </a:t>
            </a:r>
            <a:r>
              <a:rPr lang="en-US" sz="2600" smtClean="0">
                <a:latin typeface="Times New Roman" pitchFamily="18" charset="0"/>
                <a:cs typeface="Times New Roman" pitchFamily="18" charset="0"/>
              </a:rPr>
              <a:t>dùng qua thẻ &lt;object&gt;:</a:t>
            </a:r>
          </a:p>
          <a:p>
            <a:pPr marL="0" indent="0">
              <a:buNone/>
            </a:pPr>
            <a:endParaRPr lang="en-US" sz="2600">
              <a:latin typeface="Times New Roman" pitchFamily="18" charset="0"/>
              <a:cs typeface="Times New Roman" pitchFamily="18" charset="0"/>
            </a:endParaRPr>
          </a:p>
          <a:p>
            <a:pPr marL="0" indent="0">
              <a:buNone/>
            </a:pPr>
            <a:endParaRPr lang="en-US" sz="2800" smtClean="0"/>
          </a:p>
          <a:p>
            <a:pPr marL="0" indent="0">
              <a:buNone/>
            </a:pPr>
            <a:r>
              <a:rPr lang="en-US" sz="2600" smtClean="0">
                <a:latin typeface="Times New Roman" pitchFamily="18" charset="0"/>
                <a:cs typeface="Times New Roman" pitchFamily="18" charset="0"/>
              </a:rPr>
              <a:t>  - Có thể dùng qua thẻ &lt;iframe&gt;</a:t>
            </a:r>
            <a:endParaRPr lang="en-US" sz="2600" smtClean="0">
              <a:latin typeface="Times New Roman" pitchFamily="18" charset="0"/>
              <a:cs typeface="Times New Roman" pitchFamily="18" charset="0"/>
            </a:endParaRPr>
          </a:p>
          <a:p>
            <a:pPr marL="0" indent="0">
              <a:buNone/>
            </a:pPr>
            <a:endParaRPr lang="en-US" sz="2600">
              <a:latin typeface="Times New Roman" pitchFamily="18" charset="0"/>
              <a:cs typeface="Times New Roman"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3654" y="3898710"/>
            <a:ext cx="5496692" cy="75258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0400" y="5257800"/>
            <a:ext cx="5039513" cy="714475"/>
          </a:xfrm>
          <a:prstGeom prst="rect">
            <a:avLst/>
          </a:prstGeom>
        </p:spPr>
      </p:pic>
    </p:spTree>
    <p:extLst>
      <p:ext uri="{BB962C8B-B14F-4D97-AF65-F5344CB8AC3E}">
        <p14:creationId xmlns:p14="http://schemas.microsoft.com/office/powerpoint/2010/main" val="21162635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4600" b="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HTML5 </a:t>
            </a:r>
            <a:r>
              <a:rPr lang="en-US" sz="4600" b="1" err="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SVG</a:t>
            </a:r>
            <a:endParaRPr lang="en-US" sz="4600" b="1">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endParaRPr>
          </a:p>
        </p:txBody>
      </p:sp>
      <p:sp>
        <p:nvSpPr>
          <p:cNvPr id="6" name="Content Placeholder 5"/>
          <p:cNvSpPr>
            <a:spLocks noGrp="1"/>
          </p:cNvSpPr>
          <p:nvPr>
            <p:ph idx="1"/>
          </p:nvPr>
        </p:nvSpPr>
        <p:spPr>
          <a:xfrm>
            <a:off x="685800" y="2133601"/>
            <a:ext cx="7772400" cy="3886200"/>
          </a:xfrm>
        </p:spPr>
        <p:txBody>
          <a:bodyPr>
            <a:normAutofit/>
          </a:bodyPr>
          <a:lstStyle/>
          <a:p>
            <a:r>
              <a:rPr lang="en-US" sz="2800" b="1" i="1" err="1" smtClean="0">
                <a:latin typeface="Times New Roman" pitchFamily="18" charset="0"/>
                <a:cs typeface="Times New Roman" pitchFamily="18" charset="0"/>
              </a:rPr>
              <a:t>Cách</a:t>
            </a:r>
            <a:r>
              <a:rPr lang="en-US" sz="2800" b="1" i="1" smtClean="0">
                <a:latin typeface="Times New Roman" pitchFamily="18" charset="0"/>
                <a:cs typeface="Times New Roman" pitchFamily="18" charset="0"/>
              </a:rPr>
              <a:t> </a:t>
            </a:r>
            <a:r>
              <a:rPr lang="en-US" sz="2800" b="1" i="1" err="1" smtClean="0">
                <a:latin typeface="Times New Roman" pitchFamily="18" charset="0"/>
                <a:cs typeface="Times New Roman" pitchFamily="18" charset="0"/>
              </a:rPr>
              <a:t>sử</a:t>
            </a:r>
            <a:r>
              <a:rPr lang="en-US" sz="2800" b="1" i="1" smtClean="0">
                <a:latin typeface="Times New Roman" pitchFamily="18" charset="0"/>
                <a:cs typeface="Times New Roman" pitchFamily="18" charset="0"/>
              </a:rPr>
              <a:t> </a:t>
            </a:r>
            <a:r>
              <a:rPr lang="en-US" sz="2800" b="1" i="1" err="1" smtClean="0">
                <a:latin typeface="Times New Roman" pitchFamily="18" charset="0"/>
                <a:cs typeface="Times New Roman" pitchFamily="18" charset="0"/>
              </a:rPr>
              <a:t>dụng</a:t>
            </a:r>
            <a:r>
              <a:rPr lang="en-US" sz="2800" b="1" i="1" smtClean="0">
                <a:latin typeface="Times New Roman" pitchFamily="18" charset="0"/>
                <a:cs typeface="Times New Roman" pitchFamily="18" charset="0"/>
              </a:rPr>
              <a:t>:</a:t>
            </a:r>
          </a:p>
          <a:p>
            <a:pPr marL="0" indent="0">
              <a:buNone/>
            </a:pPr>
            <a:r>
              <a:rPr lang="en-US" sz="2800" i="1" smtClean="0">
                <a:latin typeface="Times New Roman" pitchFamily="18" charset="0"/>
                <a:cs typeface="Times New Roman" pitchFamily="18" charset="0"/>
              </a:rPr>
              <a:t> </a:t>
            </a:r>
            <a:r>
              <a:rPr lang="en-US" sz="2800" i="1" smtClean="0">
                <a:latin typeface="Times New Roman" pitchFamily="18" charset="0"/>
                <a:cs typeface="Times New Roman" pitchFamily="18" charset="0"/>
              </a:rPr>
              <a:t>1. </a:t>
            </a:r>
            <a:r>
              <a:rPr lang="en-US" sz="2800" i="1">
                <a:latin typeface="Times New Roman" pitchFamily="18" charset="0"/>
                <a:cs typeface="Times New Roman" pitchFamily="18" charset="0"/>
              </a:rPr>
              <a:t>Dùng trong </a:t>
            </a:r>
            <a:r>
              <a:rPr lang="en-US" sz="2800" i="1">
                <a:latin typeface="Times New Roman" pitchFamily="18" charset="0"/>
                <a:cs typeface="Times New Roman" pitchFamily="18" charset="0"/>
              </a:rPr>
              <a:t>HTML5</a:t>
            </a:r>
            <a:r>
              <a:rPr lang="en-US" sz="2800" i="1" smtClean="0">
                <a:latin typeface="Times New Roman" pitchFamily="18" charset="0"/>
                <a:cs typeface="Times New Roman" pitchFamily="18" charset="0"/>
              </a:rPr>
              <a:t>:</a:t>
            </a:r>
          </a:p>
          <a:p>
            <a:pPr marL="0" indent="0">
              <a:buNone/>
            </a:pPr>
            <a:r>
              <a:rPr lang="en-US" sz="2800" i="1">
                <a:latin typeface="Times New Roman" pitchFamily="18" charset="0"/>
                <a:cs typeface="Times New Roman" pitchFamily="18" charset="0"/>
              </a:rPr>
              <a:t> </a:t>
            </a:r>
            <a:r>
              <a:rPr lang="en-US" sz="2800" i="1" smtClean="0">
                <a:latin typeface="Times New Roman" pitchFamily="18" charset="0"/>
                <a:cs typeface="Times New Roman" pitchFamily="18" charset="0"/>
              </a:rPr>
              <a:t> </a:t>
            </a:r>
            <a:r>
              <a:rPr lang="en-US" sz="2800">
                <a:latin typeface="Times New Roman" pitchFamily="18" charset="0"/>
                <a:cs typeface="Times New Roman" pitchFamily="18" charset="0"/>
              </a:rPr>
              <a:t>- Có thể sử dụng qua yếu tố hình ảnh </a:t>
            </a:r>
            <a:r>
              <a:rPr lang="en-US" sz="2800">
                <a:latin typeface="Times New Roman" pitchFamily="18" charset="0"/>
                <a:cs typeface="Times New Roman" pitchFamily="18" charset="0"/>
              </a:rPr>
              <a:t>SVG</a:t>
            </a:r>
            <a:r>
              <a:rPr lang="en-US" sz="2800" smtClean="0">
                <a:latin typeface="Times New Roman" pitchFamily="18" charset="0"/>
                <a:cs typeface="Times New Roman" pitchFamily="18" charset="0"/>
              </a:rPr>
              <a:t>:</a:t>
            </a:r>
            <a:r>
              <a:rPr lang="en-US" sz="2800" i="1" smtClean="0">
                <a:latin typeface="Times New Roman" pitchFamily="18" charset="0"/>
                <a:cs typeface="Times New Roman" pitchFamily="18" charset="0"/>
              </a:rPr>
              <a:t> </a:t>
            </a:r>
          </a:p>
          <a:p>
            <a:pPr marL="0" indent="0">
              <a:buNone/>
            </a:pPr>
            <a:endParaRPr lang="en-US" sz="2800" i="1">
              <a:latin typeface="Times New Roman" pitchFamily="18" charset="0"/>
              <a:cs typeface="Times New Roman" pitchFamily="18" charset="0"/>
            </a:endParaRPr>
          </a:p>
          <a:p>
            <a:pPr marL="0" indent="0">
              <a:buNone/>
            </a:pPr>
            <a:r>
              <a:rPr lang="en-US" sz="2800" i="1">
                <a:latin typeface="Times New Roman" pitchFamily="18" charset="0"/>
                <a:cs typeface="Times New Roman" pitchFamily="18" charset="0"/>
              </a:rPr>
              <a:t> </a:t>
            </a:r>
            <a:r>
              <a:rPr lang="en-US" sz="2800" i="1" smtClean="0">
                <a:latin typeface="Times New Roman" pitchFamily="18" charset="0"/>
                <a:cs typeface="Times New Roman" pitchFamily="18" charset="0"/>
              </a:rPr>
              <a:t> </a:t>
            </a:r>
            <a:r>
              <a:rPr lang="en-US" sz="2800" smtClean="0">
                <a:latin typeface="Times New Roman" pitchFamily="18" charset="0"/>
                <a:cs typeface="Times New Roman" pitchFamily="18" charset="0"/>
              </a:rPr>
              <a:t>- </a:t>
            </a:r>
            <a:r>
              <a:rPr lang="en-US" sz="2800" smtClean="0">
                <a:latin typeface="Times New Roman" pitchFamily="18" charset="0"/>
                <a:cs typeface="Times New Roman" pitchFamily="18" charset="0"/>
              </a:rPr>
              <a:t>C</a:t>
            </a:r>
            <a:r>
              <a:rPr lang="vi-VN" sz="2800" smtClean="0">
                <a:latin typeface="Times New Roman" pitchFamily="18" charset="0"/>
                <a:cs typeface="Times New Roman" pitchFamily="18" charset="0"/>
              </a:rPr>
              <a:t>ó </a:t>
            </a:r>
            <a:r>
              <a:rPr lang="vi-VN" sz="2800">
                <a:latin typeface="Times New Roman" pitchFamily="18" charset="0"/>
                <a:cs typeface="Times New Roman" pitchFamily="18" charset="0"/>
              </a:rPr>
              <a:t>thể dùng qua thẻ IMG như một hình ảnh bình thường</a:t>
            </a:r>
            <a:r>
              <a:rPr lang="vi-VN" sz="2800" smtClean="0">
                <a:latin typeface="Times New Roman" pitchFamily="18" charset="0"/>
                <a:cs typeface="Times New Roman" pitchFamily="18" charset="0"/>
              </a:rPr>
              <a:t>.</a:t>
            </a:r>
            <a:endParaRPr lang="en-US" sz="2800" smtClean="0">
              <a:latin typeface="Times New Roman" pitchFamily="18" charset="0"/>
              <a:cs typeface="Times New Roman" pitchFamily="18" charset="0"/>
            </a:endParaRPr>
          </a:p>
          <a:p>
            <a:pPr marL="0" indent="0">
              <a:buNone/>
            </a:pPr>
            <a:r>
              <a:rPr lang="en-US" sz="2800">
                <a:latin typeface="Times New Roman" pitchFamily="18" charset="0"/>
                <a:cs typeface="Times New Roman" pitchFamily="18" charset="0"/>
              </a:rPr>
              <a:t> </a:t>
            </a:r>
            <a:r>
              <a:rPr lang="en-US" sz="2800" smtClean="0">
                <a:latin typeface="Times New Roman" pitchFamily="18" charset="0"/>
                <a:cs typeface="Times New Roman" pitchFamily="18" charset="0"/>
              </a:rPr>
              <a:t>   </a:t>
            </a:r>
            <a:r>
              <a:rPr lang="en-US" sz="2800" smtClean="0">
                <a:latin typeface="Times New Roman" pitchFamily="18" charset="0"/>
                <a:cs typeface="Times New Roman" pitchFamily="18" charset="0"/>
              </a:rPr>
              <a:t>                   </a:t>
            </a:r>
            <a:r>
              <a:rPr lang="en-US" sz="2800" smtClean="0"/>
              <a:t>&lt;</a:t>
            </a:r>
            <a:r>
              <a:rPr lang="en-US" sz="2800" err="1">
                <a:solidFill>
                  <a:srgbClr val="002060"/>
                </a:solidFill>
              </a:rPr>
              <a:t>img</a:t>
            </a:r>
            <a:r>
              <a:rPr lang="en-US" sz="2800"/>
              <a:t> </a:t>
            </a:r>
            <a:r>
              <a:rPr lang="en-US" sz="2800" err="1">
                <a:solidFill>
                  <a:schemeClr val="tx2">
                    <a:lumMod val="60000"/>
                    <a:lumOff val="40000"/>
                  </a:schemeClr>
                </a:solidFill>
              </a:rPr>
              <a:t>src</a:t>
            </a:r>
            <a:r>
              <a:rPr lang="en-US" sz="2800" smtClean="0">
                <a:solidFill>
                  <a:srgbClr val="002060"/>
                </a:solidFill>
              </a:rPr>
              <a:t>= </a:t>
            </a:r>
            <a:r>
              <a:rPr lang="en-US" sz="2800" smtClean="0">
                <a:solidFill>
                  <a:srgbClr val="FF0000"/>
                </a:solidFill>
              </a:rPr>
              <a:t>“</a:t>
            </a:r>
            <a:r>
              <a:rPr lang="en-US" sz="2800" err="1" smtClean="0">
                <a:solidFill>
                  <a:srgbClr val="FF0000"/>
                </a:solidFill>
              </a:rPr>
              <a:t>vidu.svg</a:t>
            </a:r>
            <a:r>
              <a:rPr lang="en-US" sz="2800">
                <a:solidFill>
                  <a:srgbClr val="FF0000"/>
                </a:solidFill>
              </a:rPr>
              <a:t>" </a:t>
            </a:r>
            <a:r>
              <a:rPr lang="en-US" sz="2800" smtClean="0"/>
              <a:t>/&gt;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758" y="3657600"/>
            <a:ext cx="6735115" cy="628738"/>
          </a:xfrm>
          <a:prstGeom prst="rect">
            <a:avLst/>
          </a:prstGeom>
        </p:spPr>
      </p:pic>
    </p:spTree>
    <p:extLst>
      <p:ext uri="{BB962C8B-B14F-4D97-AF65-F5344CB8AC3E}">
        <p14:creationId xmlns:p14="http://schemas.microsoft.com/office/powerpoint/2010/main" val="42795844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4600" b="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HTML5 </a:t>
            </a:r>
            <a:r>
              <a:rPr lang="en-US" sz="4600" b="1" err="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SVG</a:t>
            </a:r>
            <a:endParaRPr lang="en-US" sz="4600" b="1">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endParaRPr>
          </a:p>
        </p:txBody>
      </p:sp>
      <p:sp>
        <p:nvSpPr>
          <p:cNvPr id="6" name="Content Placeholder 5"/>
          <p:cNvSpPr>
            <a:spLocks noGrp="1"/>
          </p:cNvSpPr>
          <p:nvPr>
            <p:ph idx="1"/>
          </p:nvPr>
        </p:nvSpPr>
        <p:spPr>
          <a:xfrm>
            <a:off x="685800" y="2133601"/>
            <a:ext cx="7772400" cy="3886200"/>
          </a:xfrm>
        </p:spPr>
        <p:txBody>
          <a:bodyPr/>
          <a:lstStyle/>
          <a:p>
            <a:r>
              <a:rPr lang="en-US" sz="2800" b="1" i="1" err="1" smtClean="0">
                <a:latin typeface="Times New Roman" pitchFamily="18" charset="0"/>
                <a:cs typeface="Times New Roman" pitchFamily="18" charset="0"/>
              </a:rPr>
              <a:t>Cách</a:t>
            </a:r>
            <a:r>
              <a:rPr lang="en-US" sz="2800" b="1" i="1" smtClean="0">
                <a:latin typeface="Times New Roman" pitchFamily="18" charset="0"/>
                <a:cs typeface="Times New Roman" pitchFamily="18" charset="0"/>
              </a:rPr>
              <a:t> </a:t>
            </a:r>
            <a:r>
              <a:rPr lang="en-US" sz="2800" b="1" i="1" err="1" smtClean="0">
                <a:latin typeface="Times New Roman" pitchFamily="18" charset="0"/>
                <a:cs typeface="Times New Roman" pitchFamily="18" charset="0"/>
              </a:rPr>
              <a:t>sử</a:t>
            </a:r>
            <a:r>
              <a:rPr lang="en-US" sz="2800" b="1" i="1" smtClean="0">
                <a:latin typeface="Times New Roman" pitchFamily="18" charset="0"/>
                <a:cs typeface="Times New Roman" pitchFamily="18" charset="0"/>
              </a:rPr>
              <a:t> </a:t>
            </a:r>
            <a:r>
              <a:rPr lang="en-US" sz="2800" b="1" i="1" err="1" smtClean="0">
                <a:latin typeface="Times New Roman" pitchFamily="18" charset="0"/>
                <a:cs typeface="Times New Roman" pitchFamily="18" charset="0"/>
              </a:rPr>
              <a:t>dụng</a:t>
            </a:r>
            <a:r>
              <a:rPr lang="en-US" sz="2800" b="1" i="1" smtClean="0">
                <a:latin typeface="Times New Roman" pitchFamily="18" charset="0"/>
                <a:cs typeface="Times New Roman" pitchFamily="18" charset="0"/>
              </a:rPr>
              <a:t>:</a:t>
            </a:r>
          </a:p>
          <a:p>
            <a:pPr marL="0" indent="0">
              <a:buNone/>
            </a:pPr>
            <a:r>
              <a:rPr lang="en-US" sz="2800" i="1" smtClean="0">
                <a:latin typeface="Times New Roman" pitchFamily="18" charset="0"/>
                <a:cs typeface="Times New Roman" pitchFamily="18" charset="0"/>
              </a:rPr>
              <a:t> </a:t>
            </a:r>
            <a:r>
              <a:rPr lang="en-US" sz="2800" i="1" smtClean="0">
                <a:latin typeface="Times New Roman" pitchFamily="18" charset="0"/>
                <a:cs typeface="Times New Roman" pitchFamily="18" charset="0"/>
              </a:rPr>
              <a:t>2. </a:t>
            </a:r>
            <a:r>
              <a:rPr lang="en-US" sz="2800" i="1" err="1" smtClean="0">
                <a:latin typeface="Times New Roman" pitchFamily="18" charset="0"/>
                <a:cs typeface="Times New Roman" pitchFamily="18" charset="0"/>
              </a:rPr>
              <a:t>Dùng</a:t>
            </a:r>
            <a:r>
              <a:rPr lang="en-US" sz="2800" i="1" smtClean="0">
                <a:latin typeface="Times New Roman" pitchFamily="18" charset="0"/>
                <a:cs typeface="Times New Roman" pitchFamily="18" charset="0"/>
              </a:rPr>
              <a:t> </a:t>
            </a:r>
            <a:r>
              <a:rPr lang="en-US" sz="2800" i="1" err="1" smtClean="0">
                <a:latin typeface="Times New Roman" pitchFamily="18" charset="0"/>
                <a:cs typeface="Times New Roman" pitchFamily="18" charset="0"/>
              </a:rPr>
              <a:t>trong</a:t>
            </a:r>
            <a:r>
              <a:rPr lang="en-US" sz="2800" i="1" smtClean="0">
                <a:latin typeface="Times New Roman" pitchFamily="18" charset="0"/>
                <a:cs typeface="Times New Roman" pitchFamily="18" charset="0"/>
              </a:rPr>
              <a:t> </a:t>
            </a:r>
            <a:r>
              <a:rPr lang="en-US" sz="2800" i="1" err="1" smtClean="0">
                <a:latin typeface="Times New Roman" pitchFamily="18" charset="0"/>
                <a:cs typeface="Times New Roman" pitchFamily="18" charset="0"/>
              </a:rPr>
              <a:t>CSS</a:t>
            </a:r>
            <a:r>
              <a:rPr lang="en-US" sz="2800" i="1" smtClean="0">
                <a:latin typeface="Times New Roman" pitchFamily="18" charset="0"/>
                <a:cs typeface="Times New Roman" pitchFamily="18" charset="0"/>
              </a:rPr>
              <a:t>.</a:t>
            </a:r>
          </a:p>
          <a:p>
            <a:pPr marL="0" indent="0">
              <a:buNone/>
            </a:pPr>
            <a:r>
              <a:rPr lang="en-US" sz="2800" i="1">
                <a:latin typeface="Times New Roman" pitchFamily="18" charset="0"/>
                <a:cs typeface="Times New Roman" pitchFamily="18" charset="0"/>
              </a:rPr>
              <a:t> </a:t>
            </a:r>
            <a:r>
              <a:rPr lang="en-US" sz="2800" i="1" smtClean="0">
                <a:latin typeface="Times New Roman" pitchFamily="18" charset="0"/>
                <a:cs typeface="Times New Roman" pitchFamily="18" charset="0"/>
              </a:rPr>
              <a:t>  - </a:t>
            </a:r>
            <a:r>
              <a:rPr lang="en-US" sz="2800" smtClean="0">
                <a:latin typeface="Times New Roman" pitchFamily="18" charset="0"/>
                <a:cs typeface="Times New Roman" pitchFamily="18" charset="0"/>
              </a:rPr>
              <a:t>C</a:t>
            </a:r>
            <a:r>
              <a:rPr lang="vi-VN" sz="2800" smtClean="0">
                <a:latin typeface="Times New Roman" pitchFamily="18" charset="0"/>
                <a:cs typeface="Times New Roman" pitchFamily="18" charset="0"/>
              </a:rPr>
              <a:t>ó </a:t>
            </a:r>
            <a:r>
              <a:rPr lang="vi-VN" sz="2800">
                <a:latin typeface="Times New Roman" pitchFamily="18" charset="0"/>
                <a:cs typeface="Times New Roman" pitchFamily="18" charset="0"/>
              </a:rPr>
              <a:t>thể dùng trong CSS như sau</a:t>
            </a:r>
            <a:r>
              <a:rPr lang="vi-VN" sz="2800" smtClean="0">
                <a:latin typeface="Times New Roman" pitchFamily="18" charset="0"/>
                <a:cs typeface="Times New Roman" pitchFamily="18" charset="0"/>
              </a:rPr>
              <a:t>:</a:t>
            </a:r>
            <a:endParaRPr lang="en-US" sz="2800" smtClean="0">
              <a:latin typeface="Times New Roman" pitchFamily="18" charset="0"/>
              <a:cs typeface="Times New Roman" pitchFamily="18" charset="0"/>
            </a:endParaRPr>
          </a:p>
          <a:p>
            <a:pPr marL="0" indent="0">
              <a:buNone/>
            </a:pPr>
            <a:endParaRPr lang="en-US" sz="2800" i="1">
              <a:latin typeface="Times New Roman" pitchFamily="18" charset="0"/>
              <a:cs typeface="Times New Roman" pitchFamily="18" charset="0"/>
            </a:endParaRPr>
          </a:p>
          <a:p>
            <a:pPr marL="0" indent="0">
              <a:buNone/>
            </a:pPr>
            <a:endParaRPr lang="en-US" sz="2800" i="1" smtClean="0">
              <a:latin typeface="Times New Roman" pitchFamily="18" charset="0"/>
              <a:cs typeface="Times New Roman" pitchFamily="18" charset="0"/>
            </a:endParaRPr>
          </a:p>
          <a:p>
            <a:pPr marL="0" indent="0">
              <a:buNone/>
            </a:pPr>
            <a:endParaRPr lang="en-US" sz="2800">
              <a:latin typeface="Times New Roman" pitchFamily="18" charset="0"/>
              <a:cs typeface="Times New Roman"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3733800"/>
            <a:ext cx="6886755" cy="1676400"/>
          </a:xfrm>
          <a:prstGeom prst="rect">
            <a:avLst/>
          </a:prstGeom>
        </p:spPr>
      </p:pic>
    </p:spTree>
    <p:extLst>
      <p:ext uri="{BB962C8B-B14F-4D97-AF65-F5344CB8AC3E}">
        <p14:creationId xmlns:p14="http://schemas.microsoft.com/office/powerpoint/2010/main" val="42795844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4600" b="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HTML5 </a:t>
            </a:r>
            <a:r>
              <a:rPr lang="en-US" sz="4600" b="1" err="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SVG</a:t>
            </a:r>
            <a:endParaRPr lang="en-US" sz="4600" b="1">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endParaRPr>
          </a:p>
        </p:txBody>
      </p:sp>
      <p:sp>
        <p:nvSpPr>
          <p:cNvPr id="6" name="Content Placeholder 5"/>
          <p:cNvSpPr>
            <a:spLocks noGrp="1"/>
          </p:cNvSpPr>
          <p:nvPr>
            <p:ph idx="1"/>
          </p:nvPr>
        </p:nvSpPr>
        <p:spPr>
          <a:xfrm>
            <a:off x="685800" y="2133601"/>
            <a:ext cx="7772400" cy="3886200"/>
          </a:xfrm>
        </p:spPr>
        <p:txBody>
          <a:bodyPr>
            <a:normAutofit fontScale="32500" lnSpcReduction="20000"/>
          </a:bodyPr>
          <a:lstStyle/>
          <a:p>
            <a:r>
              <a:rPr lang="en-US" sz="9800" b="1" i="1" smtClean="0">
                <a:latin typeface="Times New Roman" pitchFamily="18" charset="0"/>
                <a:cs typeface="Times New Roman" pitchFamily="18" charset="0"/>
              </a:rPr>
              <a:t>So </a:t>
            </a:r>
            <a:r>
              <a:rPr lang="en-US" sz="9800" b="1" i="1" err="1" smtClean="0">
                <a:latin typeface="Times New Roman" pitchFamily="18" charset="0"/>
                <a:cs typeface="Times New Roman" pitchFamily="18" charset="0"/>
              </a:rPr>
              <a:t>sánh</a:t>
            </a:r>
            <a:r>
              <a:rPr lang="en-US" sz="9800" b="1" i="1" smtClean="0">
                <a:latin typeface="Times New Roman" pitchFamily="18" charset="0"/>
                <a:cs typeface="Times New Roman" pitchFamily="18" charset="0"/>
              </a:rPr>
              <a:t> </a:t>
            </a:r>
            <a:r>
              <a:rPr lang="en-US" sz="9800" b="1" i="1" err="1" smtClean="0">
                <a:latin typeface="Times New Roman" pitchFamily="18" charset="0"/>
                <a:cs typeface="Times New Roman" pitchFamily="18" charset="0"/>
              </a:rPr>
              <a:t>với</a:t>
            </a:r>
            <a:r>
              <a:rPr lang="en-US" sz="9800" b="1" i="1" smtClean="0">
                <a:latin typeface="Times New Roman" pitchFamily="18" charset="0"/>
                <a:cs typeface="Times New Roman" pitchFamily="18" charset="0"/>
              </a:rPr>
              <a:t> Canvas:</a:t>
            </a:r>
          </a:p>
          <a:p>
            <a:pPr marL="0" indent="0">
              <a:buNone/>
            </a:pPr>
            <a:r>
              <a:rPr lang="en-US" sz="8600" b="1" i="1">
                <a:latin typeface="Times New Roman" pitchFamily="18" charset="0"/>
                <a:cs typeface="Times New Roman" pitchFamily="18" charset="0"/>
              </a:rPr>
              <a:t> </a:t>
            </a:r>
            <a:r>
              <a:rPr lang="en-US" sz="8600" b="1" i="1" smtClean="0">
                <a:latin typeface="Times New Roman" pitchFamily="18" charset="0"/>
                <a:cs typeface="Times New Roman" pitchFamily="18" charset="0"/>
              </a:rPr>
              <a:t>- </a:t>
            </a:r>
            <a:r>
              <a:rPr lang="en-US" sz="8600" smtClean="0">
                <a:latin typeface="Times New Roman" pitchFamily="18" charset="0"/>
                <a:cs typeface="Times New Roman" pitchFamily="18" charset="0"/>
              </a:rPr>
              <a:t>Canvas </a:t>
            </a:r>
            <a:r>
              <a:rPr lang="en-US" sz="8600" err="1" smtClean="0">
                <a:latin typeface="Times New Roman" pitchFamily="18" charset="0"/>
                <a:cs typeface="Times New Roman" pitchFamily="18" charset="0"/>
              </a:rPr>
              <a:t>cũng</a:t>
            </a:r>
            <a:r>
              <a:rPr lang="en-US" sz="8600" smtClean="0">
                <a:latin typeface="Times New Roman" pitchFamily="18" charset="0"/>
                <a:cs typeface="Times New Roman" pitchFamily="18" charset="0"/>
              </a:rPr>
              <a:t> </a:t>
            </a:r>
            <a:r>
              <a:rPr lang="en-US" sz="8600" err="1" smtClean="0">
                <a:latin typeface="Times New Roman" pitchFamily="18" charset="0"/>
                <a:cs typeface="Times New Roman" pitchFamily="18" charset="0"/>
              </a:rPr>
              <a:t>dùng</a:t>
            </a:r>
            <a:r>
              <a:rPr lang="en-US" sz="8600" smtClean="0">
                <a:latin typeface="Times New Roman" pitchFamily="18" charset="0"/>
                <a:cs typeface="Times New Roman" pitchFamily="18" charset="0"/>
              </a:rPr>
              <a:t> </a:t>
            </a:r>
            <a:r>
              <a:rPr lang="en-US" sz="8600" err="1" smtClean="0">
                <a:latin typeface="Times New Roman" pitchFamily="18" charset="0"/>
                <a:cs typeface="Times New Roman" pitchFamily="18" charset="0"/>
              </a:rPr>
              <a:t>để</a:t>
            </a:r>
            <a:r>
              <a:rPr lang="en-US" sz="8600" smtClean="0">
                <a:latin typeface="Times New Roman" pitchFamily="18" charset="0"/>
                <a:cs typeface="Times New Roman" pitchFamily="18" charset="0"/>
              </a:rPr>
              <a:t> </a:t>
            </a:r>
            <a:r>
              <a:rPr lang="en-US" sz="8600" err="1" smtClean="0">
                <a:latin typeface="Times New Roman" pitchFamily="18" charset="0"/>
                <a:cs typeface="Times New Roman" pitchFamily="18" charset="0"/>
              </a:rPr>
              <a:t>đồ</a:t>
            </a:r>
            <a:r>
              <a:rPr lang="en-US" sz="8600" smtClean="0">
                <a:latin typeface="Times New Roman" pitchFamily="18" charset="0"/>
                <a:cs typeface="Times New Roman" pitchFamily="18" charset="0"/>
              </a:rPr>
              <a:t> </a:t>
            </a:r>
            <a:r>
              <a:rPr lang="en-US" sz="8600" err="1" smtClean="0">
                <a:latin typeface="Times New Roman" pitchFamily="18" charset="0"/>
                <a:cs typeface="Times New Roman" pitchFamily="18" charset="0"/>
              </a:rPr>
              <a:t>họa</a:t>
            </a:r>
            <a:r>
              <a:rPr lang="en-US" sz="8600" smtClean="0">
                <a:latin typeface="Times New Roman" pitchFamily="18" charset="0"/>
                <a:cs typeface="Times New Roman" pitchFamily="18" charset="0"/>
              </a:rPr>
              <a:t> </a:t>
            </a:r>
            <a:r>
              <a:rPr lang="en-US" sz="8600" err="1" smtClean="0">
                <a:latin typeface="Times New Roman" pitchFamily="18" charset="0"/>
                <a:cs typeface="Times New Roman" pitchFamily="18" charset="0"/>
              </a:rPr>
              <a:t>trên</a:t>
            </a:r>
            <a:r>
              <a:rPr lang="en-US" sz="8600" smtClean="0">
                <a:latin typeface="Times New Roman" pitchFamily="18" charset="0"/>
                <a:cs typeface="Times New Roman" pitchFamily="18" charset="0"/>
              </a:rPr>
              <a:t> </a:t>
            </a:r>
            <a:r>
              <a:rPr lang="en-US" sz="8600" err="1" smtClean="0">
                <a:latin typeface="Times New Roman" pitchFamily="18" charset="0"/>
                <a:cs typeface="Times New Roman" pitchFamily="18" charset="0"/>
              </a:rPr>
              <a:t>trang</a:t>
            </a:r>
            <a:r>
              <a:rPr lang="en-US" sz="8600" smtClean="0">
                <a:latin typeface="Times New Roman" pitchFamily="18" charset="0"/>
                <a:cs typeface="Times New Roman" pitchFamily="18" charset="0"/>
              </a:rPr>
              <a:t> web </a:t>
            </a:r>
            <a:r>
              <a:rPr lang="en-US" sz="8600" err="1" smtClean="0">
                <a:latin typeface="Times New Roman" pitchFamily="18" charset="0"/>
                <a:cs typeface="Times New Roman" pitchFamily="18" charset="0"/>
              </a:rPr>
              <a:t>tương</a:t>
            </a:r>
            <a:r>
              <a:rPr lang="en-US" sz="8600" smtClean="0">
                <a:latin typeface="Times New Roman" pitchFamily="18" charset="0"/>
                <a:cs typeface="Times New Roman" pitchFamily="18" charset="0"/>
              </a:rPr>
              <a:t> </a:t>
            </a:r>
            <a:r>
              <a:rPr lang="en-US" sz="8600" err="1" smtClean="0">
                <a:latin typeface="Times New Roman" pitchFamily="18" charset="0"/>
                <a:cs typeface="Times New Roman" pitchFamily="18" charset="0"/>
              </a:rPr>
              <a:t>tự</a:t>
            </a:r>
            <a:r>
              <a:rPr lang="en-US" sz="8600" smtClean="0">
                <a:latin typeface="Times New Roman" pitchFamily="18" charset="0"/>
                <a:cs typeface="Times New Roman" pitchFamily="18" charset="0"/>
              </a:rPr>
              <a:t> </a:t>
            </a:r>
            <a:r>
              <a:rPr lang="en-US" sz="8600" err="1" smtClean="0">
                <a:latin typeface="Times New Roman" pitchFamily="18" charset="0"/>
                <a:cs typeface="Times New Roman" pitchFamily="18" charset="0"/>
              </a:rPr>
              <a:t>như</a:t>
            </a:r>
            <a:r>
              <a:rPr lang="en-US" sz="8600" smtClean="0">
                <a:latin typeface="Times New Roman" pitchFamily="18" charset="0"/>
                <a:cs typeface="Times New Roman" pitchFamily="18" charset="0"/>
              </a:rPr>
              <a:t> </a:t>
            </a:r>
            <a:r>
              <a:rPr lang="en-US" sz="8600" err="1" smtClean="0">
                <a:latin typeface="Times New Roman" pitchFamily="18" charset="0"/>
                <a:cs typeface="Times New Roman" pitchFamily="18" charset="0"/>
              </a:rPr>
              <a:t>SVG</a:t>
            </a:r>
            <a:r>
              <a:rPr lang="en-US" sz="8600" smtClean="0">
                <a:latin typeface="Times New Roman" pitchFamily="18" charset="0"/>
                <a:cs typeface="Times New Roman" pitchFamily="18" charset="0"/>
              </a:rPr>
              <a:t>. </a:t>
            </a:r>
            <a:r>
              <a:rPr lang="en-US" sz="8600" err="1" smtClean="0">
                <a:latin typeface="Times New Roman" pitchFamily="18" charset="0"/>
                <a:cs typeface="Times New Roman" pitchFamily="18" charset="0"/>
              </a:rPr>
              <a:t>Tuy</a:t>
            </a:r>
            <a:r>
              <a:rPr lang="en-US" sz="8600" smtClean="0">
                <a:latin typeface="Times New Roman" pitchFamily="18" charset="0"/>
                <a:cs typeface="Times New Roman" pitchFamily="18" charset="0"/>
              </a:rPr>
              <a:t> </a:t>
            </a:r>
            <a:r>
              <a:rPr lang="en-US" sz="8600" err="1" smtClean="0">
                <a:latin typeface="Times New Roman" pitchFamily="18" charset="0"/>
                <a:cs typeface="Times New Roman" pitchFamily="18" charset="0"/>
              </a:rPr>
              <a:t>nhiên</a:t>
            </a:r>
            <a:r>
              <a:rPr lang="en-US" sz="8600" smtClean="0">
                <a:latin typeface="Times New Roman" pitchFamily="18" charset="0"/>
                <a:cs typeface="Times New Roman" pitchFamily="18" charset="0"/>
              </a:rPr>
              <a:t>, </a:t>
            </a:r>
            <a:r>
              <a:rPr lang="en-US" sz="8600" err="1" smtClean="0">
                <a:latin typeface="Times New Roman" pitchFamily="18" charset="0"/>
                <a:cs typeface="Times New Roman" pitchFamily="18" charset="0"/>
              </a:rPr>
              <a:t>cả</a:t>
            </a:r>
            <a:r>
              <a:rPr lang="en-US" sz="8600" smtClean="0">
                <a:latin typeface="Times New Roman" pitchFamily="18" charset="0"/>
                <a:cs typeface="Times New Roman" pitchFamily="18" charset="0"/>
              </a:rPr>
              <a:t> </a:t>
            </a:r>
            <a:r>
              <a:rPr lang="en-US" sz="8600" err="1" smtClean="0">
                <a:latin typeface="Times New Roman" pitchFamily="18" charset="0"/>
                <a:cs typeface="Times New Roman" pitchFamily="18" charset="0"/>
              </a:rPr>
              <a:t>hai</a:t>
            </a:r>
            <a:r>
              <a:rPr lang="en-US" sz="8600" smtClean="0">
                <a:latin typeface="Times New Roman" pitchFamily="18" charset="0"/>
                <a:cs typeface="Times New Roman" pitchFamily="18" charset="0"/>
              </a:rPr>
              <a:t> </a:t>
            </a:r>
            <a:r>
              <a:rPr lang="en-US" sz="8600" err="1" smtClean="0">
                <a:latin typeface="Times New Roman" pitchFamily="18" charset="0"/>
                <a:cs typeface="Times New Roman" pitchFamily="18" charset="0"/>
              </a:rPr>
              <a:t>có</a:t>
            </a:r>
            <a:r>
              <a:rPr lang="en-US" sz="8600" smtClean="0">
                <a:latin typeface="Times New Roman" pitchFamily="18" charset="0"/>
                <a:cs typeface="Times New Roman" pitchFamily="18" charset="0"/>
              </a:rPr>
              <a:t> </a:t>
            </a:r>
            <a:r>
              <a:rPr lang="en-US" sz="8600" err="1" smtClean="0">
                <a:latin typeface="Times New Roman" pitchFamily="18" charset="0"/>
                <a:cs typeface="Times New Roman" pitchFamily="18" charset="0"/>
              </a:rPr>
              <a:t>những</a:t>
            </a:r>
            <a:r>
              <a:rPr lang="en-US" sz="8600" smtClean="0">
                <a:latin typeface="Times New Roman" pitchFamily="18" charset="0"/>
                <a:cs typeface="Times New Roman" pitchFamily="18" charset="0"/>
              </a:rPr>
              <a:t> </a:t>
            </a:r>
            <a:r>
              <a:rPr lang="en-US" sz="8600" err="1" smtClean="0">
                <a:latin typeface="Times New Roman" pitchFamily="18" charset="0"/>
                <a:cs typeface="Times New Roman" pitchFamily="18" charset="0"/>
              </a:rPr>
              <a:t>điểm</a:t>
            </a:r>
            <a:r>
              <a:rPr lang="en-US" sz="8600" smtClean="0">
                <a:latin typeface="Times New Roman" pitchFamily="18" charset="0"/>
                <a:cs typeface="Times New Roman" pitchFamily="18" charset="0"/>
              </a:rPr>
              <a:t> </a:t>
            </a:r>
            <a:r>
              <a:rPr lang="en-US" sz="8600" err="1" smtClean="0">
                <a:latin typeface="Times New Roman" pitchFamily="18" charset="0"/>
                <a:cs typeface="Times New Roman" pitchFamily="18" charset="0"/>
              </a:rPr>
              <a:t>riêng</a:t>
            </a:r>
            <a:r>
              <a:rPr lang="en-US" sz="8600" smtClean="0">
                <a:latin typeface="Times New Roman" pitchFamily="18" charset="0"/>
                <a:cs typeface="Times New Roman" pitchFamily="18" charset="0"/>
              </a:rPr>
              <a:t> </a:t>
            </a:r>
            <a:r>
              <a:rPr lang="en-US" sz="8600" err="1" smtClean="0">
                <a:latin typeface="Times New Roman" pitchFamily="18" charset="0"/>
                <a:cs typeface="Times New Roman" pitchFamily="18" charset="0"/>
              </a:rPr>
              <a:t>biệt</a:t>
            </a:r>
            <a:r>
              <a:rPr lang="en-US" sz="8600" smtClean="0">
                <a:latin typeface="Times New Roman" pitchFamily="18" charset="0"/>
                <a:cs typeface="Times New Roman" pitchFamily="18" charset="0"/>
              </a:rPr>
              <a:t> </a:t>
            </a:r>
            <a:r>
              <a:rPr lang="en-US" sz="8600" err="1" smtClean="0">
                <a:latin typeface="Times New Roman" pitchFamily="18" charset="0"/>
                <a:cs typeface="Times New Roman" pitchFamily="18" charset="0"/>
              </a:rPr>
              <a:t>khác</a:t>
            </a:r>
            <a:r>
              <a:rPr lang="en-US" sz="8600" smtClean="0">
                <a:latin typeface="Times New Roman" pitchFamily="18" charset="0"/>
                <a:cs typeface="Times New Roman" pitchFamily="18" charset="0"/>
              </a:rPr>
              <a:t> </a:t>
            </a:r>
            <a:r>
              <a:rPr lang="en-US" sz="8600" err="1" smtClean="0">
                <a:latin typeface="Times New Roman" pitchFamily="18" charset="0"/>
                <a:cs typeface="Times New Roman" pitchFamily="18" charset="0"/>
              </a:rPr>
              <a:t>nhau</a:t>
            </a:r>
            <a:r>
              <a:rPr lang="en-US" sz="8600" smtClean="0">
                <a:latin typeface="Times New Roman" pitchFamily="18" charset="0"/>
                <a:cs typeface="Times New Roman" pitchFamily="18" charset="0"/>
              </a:rPr>
              <a:t>.</a:t>
            </a:r>
          </a:p>
          <a:p>
            <a:pPr marL="0" indent="0">
              <a:buNone/>
            </a:pPr>
            <a:r>
              <a:rPr lang="en-US" sz="7000">
                <a:latin typeface="Times New Roman" pitchFamily="18" charset="0"/>
                <a:cs typeface="Times New Roman" pitchFamily="18" charset="0"/>
              </a:rPr>
              <a:t> </a:t>
            </a:r>
            <a:r>
              <a:rPr lang="en-US" sz="8600" smtClean="0">
                <a:latin typeface="Times New Roman" pitchFamily="18" charset="0"/>
                <a:cs typeface="Times New Roman" pitchFamily="18" charset="0"/>
              </a:rPr>
              <a:t>- </a:t>
            </a:r>
            <a:r>
              <a:rPr lang="vi-VN" sz="8600">
                <a:latin typeface="Times New Roman" pitchFamily="18" charset="0"/>
                <a:cs typeface="Times New Roman" pitchFamily="18" charset="0"/>
              </a:rPr>
              <a:t>SVG là ngôn nghữ mô tả đồ hoạ 2D ở </a:t>
            </a:r>
            <a:r>
              <a:rPr lang="vi-VN" sz="8600" smtClean="0">
                <a:latin typeface="Times New Roman" pitchFamily="18" charset="0"/>
                <a:cs typeface="Times New Roman" pitchFamily="18" charset="0"/>
              </a:rPr>
              <a:t>XML.</a:t>
            </a:r>
            <a:r>
              <a:rPr lang="en-US" sz="8600" smtClean="0">
                <a:latin typeface="Times New Roman" pitchFamily="18" charset="0"/>
                <a:cs typeface="Times New Roman" pitchFamily="18" charset="0"/>
              </a:rPr>
              <a:t> </a:t>
            </a:r>
            <a:r>
              <a:rPr lang="vi-VN" sz="8600" smtClean="0">
                <a:latin typeface="Times New Roman" pitchFamily="18" charset="0"/>
                <a:cs typeface="Times New Roman" pitchFamily="18" charset="0"/>
              </a:rPr>
              <a:t>Canvas </a:t>
            </a:r>
            <a:r>
              <a:rPr lang="vi-VN" sz="8600">
                <a:latin typeface="Times New Roman" pitchFamily="18" charset="0"/>
                <a:cs typeface="Times New Roman" pitchFamily="18" charset="0"/>
              </a:rPr>
              <a:t>vẽ đồ hoạc 2D, với JavaScript</a:t>
            </a:r>
            <a:r>
              <a:rPr lang="vi-VN" sz="8600" smtClean="0">
                <a:latin typeface="Times New Roman" pitchFamily="18" charset="0"/>
                <a:cs typeface="Times New Roman" pitchFamily="18" charset="0"/>
              </a:rPr>
              <a:t>.</a:t>
            </a:r>
            <a:endParaRPr lang="en-US" sz="8600" smtClean="0">
              <a:latin typeface="Times New Roman" pitchFamily="18" charset="0"/>
              <a:cs typeface="Times New Roman" pitchFamily="18" charset="0"/>
            </a:endParaRPr>
          </a:p>
          <a:p>
            <a:pPr marL="0" indent="0">
              <a:buNone/>
            </a:pPr>
            <a:r>
              <a:rPr lang="en-US" sz="8600">
                <a:latin typeface="Times New Roman" pitchFamily="18" charset="0"/>
                <a:cs typeface="Times New Roman" pitchFamily="18" charset="0"/>
              </a:rPr>
              <a:t> </a:t>
            </a:r>
            <a:r>
              <a:rPr lang="en-US" sz="8600" smtClean="0">
                <a:latin typeface="Times New Roman" pitchFamily="18" charset="0"/>
                <a:cs typeface="Times New Roman" pitchFamily="18" charset="0"/>
              </a:rPr>
              <a:t>- </a:t>
            </a:r>
            <a:r>
              <a:rPr lang="en-US" sz="8600" err="1" smtClean="0">
                <a:latin typeface="Times New Roman" pitchFamily="18" charset="0"/>
                <a:cs typeface="Times New Roman" pitchFamily="18" charset="0"/>
              </a:rPr>
              <a:t>SVG</a:t>
            </a:r>
            <a:r>
              <a:rPr lang="en-US" sz="8600" smtClean="0">
                <a:latin typeface="Times New Roman" pitchFamily="18" charset="0"/>
                <a:cs typeface="Times New Roman" pitchFamily="18" charset="0"/>
              </a:rPr>
              <a:t> </a:t>
            </a:r>
            <a:r>
              <a:rPr lang="en-US" sz="8600" err="1" smtClean="0">
                <a:latin typeface="Times New Roman" pitchFamily="18" charset="0"/>
                <a:cs typeface="Times New Roman" pitchFamily="18" charset="0"/>
              </a:rPr>
              <a:t>là</a:t>
            </a:r>
            <a:r>
              <a:rPr lang="en-US" sz="8600" smtClean="0">
                <a:latin typeface="Times New Roman" pitchFamily="18" charset="0"/>
                <a:cs typeface="Times New Roman" pitchFamily="18" charset="0"/>
              </a:rPr>
              <a:t> XML </a:t>
            </a:r>
            <a:r>
              <a:rPr lang="en-US" sz="8600" err="1" smtClean="0">
                <a:latin typeface="Times New Roman" pitchFamily="18" charset="0"/>
                <a:cs typeface="Times New Roman" pitchFamily="18" charset="0"/>
              </a:rPr>
              <a:t>căn</a:t>
            </a:r>
            <a:r>
              <a:rPr lang="en-US" sz="8600" smtClean="0">
                <a:latin typeface="Times New Roman" pitchFamily="18" charset="0"/>
                <a:cs typeface="Times New Roman" pitchFamily="18" charset="0"/>
              </a:rPr>
              <a:t> </a:t>
            </a:r>
            <a:r>
              <a:rPr lang="en-US" sz="8600" err="1" smtClean="0">
                <a:latin typeface="Times New Roman" pitchFamily="18" charset="0"/>
                <a:cs typeface="Times New Roman" pitchFamily="18" charset="0"/>
              </a:rPr>
              <a:t>bản</a:t>
            </a:r>
            <a:r>
              <a:rPr lang="en-US" sz="8600" smtClean="0">
                <a:latin typeface="Times New Roman" pitchFamily="18" charset="0"/>
                <a:cs typeface="Times New Roman" pitchFamily="18" charset="0"/>
              </a:rPr>
              <a:t>, </a:t>
            </a:r>
            <a:r>
              <a:rPr lang="en-US" sz="8600" err="1" smtClean="0">
                <a:latin typeface="Times New Roman" pitchFamily="18" charset="0"/>
                <a:cs typeface="Times New Roman" pitchFamily="18" charset="0"/>
              </a:rPr>
              <a:t>có</a:t>
            </a:r>
            <a:r>
              <a:rPr lang="en-US" sz="8600" smtClean="0">
                <a:latin typeface="Times New Roman" pitchFamily="18" charset="0"/>
                <a:cs typeface="Times New Roman" pitchFamily="18" charset="0"/>
              </a:rPr>
              <a:t> </a:t>
            </a:r>
            <a:r>
              <a:rPr lang="en-US" sz="8600" err="1" smtClean="0">
                <a:latin typeface="Times New Roman" pitchFamily="18" charset="0"/>
                <a:cs typeface="Times New Roman" pitchFamily="18" charset="0"/>
              </a:rPr>
              <a:t>nghĩa</a:t>
            </a:r>
            <a:r>
              <a:rPr lang="en-US" sz="8600" smtClean="0">
                <a:latin typeface="Times New Roman" pitchFamily="18" charset="0"/>
                <a:cs typeface="Times New Roman" pitchFamily="18" charset="0"/>
              </a:rPr>
              <a:t> </a:t>
            </a:r>
            <a:r>
              <a:rPr lang="en-US" sz="8600" err="1" smtClean="0">
                <a:latin typeface="Times New Roman" pitchFamily="18" charset="0"/>
                <a:cs typeface="Times New Roman" pitchFamily="18" charset="0"/>
              </a:rPr>
              <a:t>mỗi</a:t>
            </a:r>
            <a:r>
              <a:rPr lang="en-US" sz="8600" smtClean="0">
                <a:latin typeface="Times New Roman" pitchFamily="18" charset="0"/>
                <a:cs typeface="Times New Roman" pitchFamily="18" charset="0"/>
              </a:rPr>
              <a:t> </a:t>
            </a:r>
            <a:r>
              <a:rPr lang="en-US" sz="8600" err="1" smtClean="0">
                <a:latin typeface="Times New Roman" pitchFamily="18" charset="0"/>
                <a:cs typeface="Times New Roman" pitchFamily="18" charset="0"/>
              </a:rPr>
              <a:t>SVG</a:t>
            </a:r>
            <a:r>
              <a:rPr lang="en-US" sz="8600" smtClean="0">
                <a:latin typeface="Times New Roman" pitchFamily="18" charset="0"/>
                <a:cs typeface="Times New Roman" pitchFamily="18" charset="0"/>
              </a:rPr>
              <a:t> DOM </a:t>
            </a:r>
            <a:r>
              <a:rPr lang="en-US" sz="8600" err="1" smtClean="0">
                <a:latin typeface="Times New Roman" pitchFamily="18" charset="0"/>
                <a:cs typeface="Times New Roman" pitchFamily="18" charset="0"/>
              </a:rPr>
              <a:t>bạn</a:t>
            </a:r>
            <a:r>
              <a:rPr lang="en-US" sz="8600" smtClean="0">
                <a:latin typeface="Times New Roman" pitchFamily="18" charset="0"/>
                <a:cs typeface="Times New Roman" pitchFamily="18" charset="0"/>
              </a:rPr>
              <a:t> </a:t>
            </a:r>
            <a:r>
              <a:rPr lang="en-US" sz="8600" err="1" smtClean="0">
                <a:latin typeface="Times New Roman" pitchFamily="18" charset="0"/>
                <a:cs typeface="Times New Roman" pitchFamily="18" charset="0"/>
              </a:rPr>
              <a:t>có</a:t>
            </a:r>
            <a:r>
              <a:rPr lang="en-US" sz="8600" smtClean="0">
                <a:latin typeface="Times New Roman" pitchFamily="18" charset="0"/>
                <a:cs typeface="Times New Roman" pitchFamily="18" charset="0"/>
              </a:rPr>
              <a:t> </a:t>
            </a:r>
            <a:r>
              <a:rPr lang="en-US" sz="8600" err="1" smtClean="0">
                <a:latin typeface="Times New Roman" pitchFamily="18" charset="0"/>
                <a:cs typeface="Times New Roman" pitchFamily="18" charset="0"/>
              </a:rPr>
              <a:t>thể</a:t>
            </a:r>
            <a:r>
              <a:rPr lang="en-US" sz="8600" smtClean="0">
                <a:latin typeface="Times New Roman" pitchFamily="18" charset="0"/>
                <a:cs typeface="Times New Roman" pitchFamily="18" charset="0"/>
              </a:rPr>
              <a:t> </a:t>
            </a:r>
            <a:r>
              <a:rPr lang="en-US" sz="8600" err="1" smtClean="0">
                <a:latin typeface="Times New Roman" pitchFamily="18" charset="0"/>
                <a:cs typeface="Times New Roman" pitchFamily="18" charset="0"/>
              </a:rPr>
              <a:t>dùng</a:t>
            </a:r>
            <a:r>
              <a:rPr lang="en-US" sz="8600" smtClean="0">
                <a:latin typeface="Times New Roman" pitchFamily="18" charset="0"/>
                <a:cs typeface="Times New Roman" pitchFamily="18" charset="0"/>
              </a:rPr>
              <a:t> </a:t>
            </a:r>
            <a:r>
              <a:rPr lang="en-US" sz="8600" err="1" smtClean="0">
                <a:latin typeface="Times New Roman" pitchFamily="18" charset="0"/>
                <a:cs typeface="Times New Roman" pitchFamily="18" charset="0"/>
              </a:rPr>
              <a:t>các</a:t>
            </a:r>
            <a:r>
              <a:rPr lang="en-US" sz="8600" smtClean="0">
                <a:latin typeface="Times New Roman" pitchFamily="18" charset="0"/>
                <a:cs typeface="Times New Roman" pitchFamily="18" charset="0"/>
              </a:rPr>
              <a:t> </a:t>
            </a:r>
            <a:r>
              <a:rPr lang="en-US" sz="8600" err="1" smtClean="0">
                <a:latin typeface="Times New Roman" pitchFamily="18" charset="0"/>
                <a:cs typeface="Times New Roman" pitchFamily="18" charset="0"/>
              </a:rPr>
              <a:t>sự</a:t>
            </a:r>
            <a:r>
              <a:rPr lang="en-US" sz="8600" smtClean="0">
                <a:latin typeface="Times New Roman" pitchFamily="18" charset="0"/>
                <a:cs typeface="Times New Roman" pitchFamily="18" charset="0"/>
              </a:rPr>
              <a:t> </a:t>
            </a:r>
            <a:r>
              <a:rPr lang="en-US" sz="8600" err="1" smtClean="0">
                <a:latin typeface="Times New Roman" pitchFamily="18" charset="0"/>
                <a:cs typeface="Times New Roman" pitchFamily="18" charset="0"/>
              </a:rPr>
              <a:t>kiện</a:t>
            </a:r>
            <a:r>
              <a:rPr lang="en-US" sz="8600" smtClean="0">
                <a:latin typeface="Times New Roman" pitchFamily="18" charset="0"/>
                <a:cs typeface="Times New Roman" pitchFamily="18" charset="0"/>
              </a:rPr>
              <a:t> JavaScript </a:t>
            </a:r>
            <a:r>
              <a:rPr lang="en-US" sz="8600" err="1" smtClean="0">
                <a:latin typeface="Times New Roman" pitchFamily="18" charset="0"/>
                <a:cs typeface="Times New Roman" pitchFamily="18" charset="0"/>
              </a:rPr>
              <a:t>để</a:t>
            </a:r>
            <a:r>
              <a:rPr lang="en-US" sz="8600" smtClean="0">
                <a:latin typeface="Times New Roman" pitchFamily="18" charset="0"/>
                <a:cs typeface="Times New Roman" pitchFamily="18" charset="0"/>
              </a:rPr>
              <a:t> </a:t>
            </a:r>
            <a:r>
              <a:rPr lang="en-US" sz="8600" err="1" smtClean="0">
                <a:latin typeface="Times New Roman" pitchFamily="18" charset="0"/>
                <a:cs typeface="Times New Roman" pitchFamily="18" charset="0"/>
              </a:rPr>
              <a:t>xử</a:t>
            </a:r>
            <a:r>
              <a:rPr lang="en-US" sz="8600" smtClean="0">
                <a:latin typeface="Times New Roman" pitchFamily="18" charset="0"/>
                <a:cs typeface="Times New Roman" pitchFamily="18" charset="0"/>
              </a:rPr>
              <a:t> </a:t>
            </a:r>
            <a:r>
              <a:rPr lang="en-US" sz="8600" err="1" smtClean="0">
                <a:latin typeface="Times New Roman" pitchFamily="18" charset="0"/>
                <a:cs typeface="Times New Roman" pitchFamily="18" charset="0"/>
              </a:rPr>
              <a:t>lý</a:t>
            </a:r>
            <a:r>
              <a:rPr lang="en-US" sz="8600" smtClean="0">
                <a:latin typeface="Times New Roman" pitchFamily="18" charset="0"/>
                <a:cs typeface="Times New Roman" pitchFamily="18" charset="0"/>
              </a:rPr>
              <a:t> </a:t>
            </a:r>
            <a:r>
              <a:rPr lang="en-US" sz="8600" err="1" smtClean="0">
                <a:latin typeface="Times New Roman" pitchFamily="18" charset="0"/>
                <a:cs typeface="Times New Roman" pitchFamily="18" charset="0"/>
              </a:rPr>
              <a:t>tương</a:t>
            </a:r>
            <a:r>
              <a:rPr lang="en-US" sz="8600" smtClean="0">
                <a:latin typeface="Times New Roman" pitchFamily="18" charset="0"/>
                <a:cs typeface="Times New Roman" pitchFamily="18" charset="0"/>
              </a:rPr>
              <a:t> </a:t>
            </a:r>
            <a:r>
              <a:rPr lang="en-US" sz="8600" err="1" smtClean="0">
                <a:latin typeface="Times New Roman" pitchFamily="18" charset="0"/>
                <a:cs typeface="Times New Roman" pitchFamily="18" charset="0"/>
              </a:rPr>
              <a:t>ứng</a:t>
            </a:r>
            <a:r>
              <a:rPr lang="en-US" sz="8600" smtClean="0">
                <a:latin typeface="Times New Roman" pitchFamily="18" charset="0"/>
                <a:cs typeface="Times New Roman" pitchFamily="18" charset="0"/>
              </a:rPr>
              <a:t>.</a:t>
            </a:r>
            <a:endParaRPr lang="en-US" sz="2800" smtClean="0">
              <a:latin typeface="Times New Roman" pitchFamily="18" charset="0"/>
              <a:cs typeface="Times New Roman" pitchFamily="18" charset="0"/>
            </a:endParaRPr>
          </a:p>
          <a:p>
            <a:pPr marL="0" indent="0">
              <a:buNone/>
            </a:pPr>
            <a:endParaRPr lang="en-US" sz="2800" b="1" i="1" smtClean="0">
              <a:latin typeface="Times New Roman" pitchFamily="18" charset="0"/>
              <a:cs typeface="Times New Roman" pitchFamily="18" charset="0"/>
            </a:endParaRPr>
          </a:p>
          <a:p>
            <a:pPr marL="0" indent="0">
              <a:buNone/>
            </a:pPr>
            <a:r>
              <a:rPr lang="en-US" sz="2800" i="1" smtClean="0">
                <a:latin typeface="Times New Roman" pitchFamily="18" charset="0"/>
                <a:cs typeface="Times New Roman" pitchFamily="18" charset="0"/>
              </a:rPr>
              <a:t> </a:t>
            </a:r>
          </a:p>
          <a:p>
            <a:pPr marL="0" indent="0">
              <a:buNone/>
            </a:pPr>
            <a:endParaRPr lang="en-US" sz="2800">
              <a:latin typeface="Times New Roman" pitchFamily="18" charset="0"/>
              <a:cs typeface="Times New Roman" pitchFamily="18" charset="0"/>
            </a:endParaRPr>
          </a:p>
        </p:txBody>
      </p:sp>
    </p:spTree>
    <p:extLst>
      <p:ext uri="{BB962C8B-B14F-4D97-AF65-F5344CB8AC3E}">
        <p14:creationId xmlns:p14="http://schemas.microsoft.com/office/powerpoint/2010/main" val="6811822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4600" b="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HTML5 </a:t>
            </a:r>
            <a:r>
              <a:rPr lang="en-US" sz="4600" b="1" err="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SVG</a:t>
            </a:r>
            <a:endParaRPr lang="en-US" sz="4600" b="1">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endParaRPr>
          </a:p>
        </p:txBody>
      </p:sp>
      <p:sp>
        <p:nvSpPr>
          <p:cNvPr id="6" name="Content Placeholder 5"/>
          <p:cNvSpPr>
            <a:spLocks noGrp="1"/>
          </p:cNvSpPr>
          <p:nvPr>
            <p:ph idx="1"/>
          </p:nvPr>
        </p:nvSpPr>
        <p:spPr>
          <a:xfrm>
            <a:off x="685800" y="2133601"/>
            <a:ext cx="7772400" cy="3886200"/>
          </a:xfrm>
        </p:spPr>
        <p:txBody>
          <a:bodyPr>
            <a:normAutofit fontScale="32500" lnSpcReduction="20000"/>
          </a:bodyPr>
          <a:lstStyle/>
          <a:p>
            <a:r>
              <a:rPr lang="en-US" sz="9800" b="1" i="1" smtClean="0">
                <a:latin typeface="Times New Roman" pitchFamily="18" charset="0"/>
                <a:cs typeface="Times New Roman" pitchFamily="18" charset="0"/>
              </a:rPr>
              <a:t>So </a:t>
            </a:r>
            <a:r>
              <a:rPr lang="en-US" sz="9800" b="1" i="1" err="1" smtClean="0">
                <a:latin typeface="Times New Roman" pitchFamily="18" charset="0"/>
                <a:cs typeface="Times New Roman" pitchFamily="18" charset="0"/>
              </a:rPr>
              <a:t>sánh</a:t>
            </a:r>
            <a:r>
              <a:rPr lang="en-US" sz="9800" b="1" i="1" smtClean="0">
                <a:latin typeface="Times New Roman" pitchFamily="18" charset="0"/>
                <a:cs typeface="Times New Roman" pitchFamily="18" charset="0"/>
              </a:rPr>
              <a:t> </a:t>
            </a:r>
            <a:r>
              <a:rPr lang="en-US" sz="9800" b="1" i="1" err="1" smtClean="0">
                <a:latin typeface="Times New Roman" pitchFamily="18" charset="0"/>
                <a:cs typeface="Times New Roman" pitchFamily="18" charset="0"/>
              </a:rPr>
              <a:t>với</a:t>
            </a:r>
            <a:r>
              <a:rPr lang="en-US" sz="9800" b="1" i="1" smtClean="0">
                <a:latin typeface="Times New Roman" pitchFamily="18" charset="0"/>
                <a:cs typeface="Times New Roman" pitchFamily="18" charset="0"/>
              </a:rPr>
              <a:t> Canvas:</a:t>
            </a:r>
            <a:endParaRPr lang="vi-VN" sz="7000">
              <a:latin typeface="Times New Roman" pitchFamily="18" charset="0"/>
              <a:cs typeface="Times New Roman" pitchFamily="18" charset="0"/>
            </a:endParaRPr>
          </a:p>
          <a:p>
            <a:pPr marL="0" indent="0">
              <a:buNone/>
            </a:pPr>
            <a:r>
              <a:rPr lang="en-US" sz="8600" smtClean="0">
                <a:latin typeface="Times New Roman" pitchFamily="18" charset="0"/>
                <a:cs typeface="Times New Roman" pitchFamily="18" charset="0"/>
              </a:rPr>
              <a:t> </a:t>
            </a:r>
            <a:r>
              <a:rPr lang="en-US" sz="11200" smtClean="0">
                <a:latin typeface="Times New Roman" pitchFamily="18" charset="0"/>
                <a:cs typeface="Times New Roman" pitchFamily="18" charset="0"/>
              </a:rPr>
              <a:t>- </a:t>
            </a:r>
            <a:r>
              <a:rPr lang="vi-VN" sz="8600" smtClean="0">
                <a:latin typeface="Times New Roman" pitchFamily="18" charset="0"/>
                <a:cs typeface="Times New Roman" pitchFamily="18" charset="0"/>
              </a:rPr>
              <a:t>Ở </a:t>
            </a:r>
            <a:r>
              <a:rPr lang="vi-VN" sz="8600">
                <a:latin typeface="Times New Roman" pitchFamily="18" charset="0"/>
                <a:cs typeface="Times New Roman" pitchFamily="18" charset="0"/>
              </a:rPr>
              <a:t>SVG, Mỗi hình vẽ là một đối tượng. Nếu thuộc tính của một đối tượng SVG thay đổi, trình duyệt sẽ tự động tạo lại hình đó</a:t>
            </a:r>
            <a:r>
              <a:rPr lang="vi-VN" sz="8600" smtClean="0">
                <a:latin typeface="Times New Roman" pitchFamily="18" charset="0"/>
                <a:cs typeface="Times New Roman" pitchFamily="18" charset="0"/>
              </a:rPr>
              <a:t>.</a:t>
            </a:r>
            <a:endParaRPr lang="en-US" sz="8600" smtClean="0">
              <a:latin typeface="Times New Roman" pitchFamily="18" charset="0"/>
              <a:cs typeface="Times New Roman" pitchFamily="18" charset="0"/>
            </a:endParaRPr>
          </a:p>
          <a:p>
            <a:pPr marL="0" indent="0">
              <a:buNone/>
            </a:pPr>
            <a:r>
              <a:rPr lang="en-US" sz="8600">
                <a:latin typeface="Times New Roman" pitchFamily="18" charset="0"/>
                <a:cs typeface="Times New Roman" pitchFamily="18" charset="0"/>
              </a:rPr>
              <a:t> </a:t>
            </a:r>
            <a:r>
              <a:rPr lang="en-US" sz="8600" smtClean="0">
                <a:latin typeface="Times New Roman" pitchFamily="18" charset="0"/>
                <a:cs typeface="Times New Roman" pitchFamily="18" charset="0"/>
              </a:rPr>
              <a:t>- Canvas </a:t>
            </a:r>
            <a:r>
              <a:rPr lang="en-US" sz="8600" err="1" smtClean="0">
                <a:latin typeface="Times New Roman" pitchFamily="18" charset="0"/>
                <a:cs typeface="Times New Roman" pitchFamily="18" charset="0"/>
              </a:rPr>
              <a:t>thì</a:t>
            </a:r>
            <a:r>
              <a:rPr lang="en-US" sz="8600" smtClean="0">
                <a:latin typeface="Times New Roman" pitchFamily="18" charset="0"/>
                <a:cs typeface="Times New Roman" pitchFamily="18" charset="0"/>
              </a:rPr>
              <a:t> </a:t>
            </a:r>
            <a:r>
              <a:rPr lang="en-US" sz="8600" err="1" smtClean="0">
                <a:latin typeface="Times New Roman" pitchFamily="18" charset="0"/>
                <a:cs typeface="Times New Roman" pitchFamily="18" charset="0"/>
              </a:rPr>
              <a:t>được</a:t>
            </a:r>
            <a:r>
              <a:rPr lang="en-US" sz="8600" smtClean="0">
                <a:latin typeface="Times New Roman" pitchFamily="18" charset="0"/>
                <a:cs typeface="Times New Roman" pitchFamily="18" charset="0"/>
              </a:rPr>
              <a:t> </a:t>
            </a:r>
            <a:r>
              <a:rPr lang="en-US" sz="8600" err="1" smtClean="0">
                <a:latin typeface="Times New Roman" pitchFamily="18" charset="0"/>
                <a:cs typeface="Times New Roman" pitchFamily="18" charset="0"/>
              </a:rPr>
              <a:t>tạo</a:t>
            </a:r>
            <a:r>
              <a:rPr lang="en-US" sz="8600" smtClean="0">
                <a:latin typeface="Times New Roman" pitchFamily="18" charset="0"/>
                <a:cs typeface="Times New Roman" pitchFamily="18" charset="0"/>
              </a:rPr>
              <a:t> </a:t>
            </a:r>
            <a:r>
              <a:rPr lang="en-US" sz="8600" err="1" smtClean="0">
                <a:latin typeface="Times New Roman" pitchFamily="18" charset="0"/>
                <a:cs typeface="Times New Roman" pitchFamily="18" charset="0"/>
              </a:rPr>
              <a:t>nên</a:t>
            </a:r>
            <a:r>
              <a:rPr lang="en-US" sz="8600" smtClean="0">
                <a:latin typeface="Times New Roman" pitchFamily="18" charset="0"/>
                <a:cs typeface="Times New Roman" pitchFamily="18" charset="0"/>
              </a:rPr>
              <a:t> </a:t>
            </a:r>
            <a:r>
              <a:rPr lang="en-US" sz="8600" err="1" smtClean="0">
                <a:latin typeface="Times New Roman" pitchFamily="18" charset="0"/>
                <a:cs typeface="Times New Roman" pitchFamily="18" charset="0"/>
              </a:rPr>
              <a:t>bởi</a:t>
            </a:r>
            <a:r>
              <a:rPr lang="en-US" sz="8600" smtClean="0">
                <a:latin typeface="Times New Roman" pitchFamily="18" charset="0"/>
                <a:cs typeface="Times New Roman" pitchFamily="18" charset="0"/>
              </a:rPr>
              <a:t> pixel. Ở canvas, </a:t>
            </a:r>
            <a:r>
              <a:rPr lang="en-US" sz="8600" err="1" smtClean="0">
                <a:latin typeface="Times New Roman" pitchFamily="18" charset="0"/>
                <a:cs typeface="Times New Roman" pitchFamily="18" charset="0"/>
              </a:rPr>
              <a:t>khi</a:t>
            </a:r>
            <a:r>
              <a:rPr lang="en-US" sz="8600" smtClean="0">
                <a:latin typeface="Times New Roman" pitchFamily="18" charset="0"/>
                <a:cs typeface="Times New Roman" pitchFamily="18" charset="0"/>
              </a:rPr>
              <a:t> </a:t>
            </a:r>
            <a:r>
              <a:rPr lang="en-US" sz="8600" err="1" smtClean="0">
                <a:latin typeface="Times New Roman" pitchFamily="18" charset="0"/>
                <a:cs typeface="Times New Roman" pitchFamily="18" charset="0"/>
              </a:rPr>
              <a:t>đồ</a:t>
            </a:r>
            <a:r>
              <a:rPr lang="en-US" sz="8600" smtClean="0">
                <a:latin typeface="Times New Roman" pitchFamily="18" charset="0"/>
                <a:cs typeface="Times New Roman" pitchFamily="18" charset="0"/>
              </a:rPr>
              <a:t> </a:t>
            </a:r>
            <a:r>
              <a:rPr lang="en-US" sz="8600" err="1" smtClean="0">
                <a:latin typeface="Times New Roman" pitchFamily="18" charset="0"/>
                <a:cs typeface="Times New Roman" pitchFamily="18" charset="0"/>
              </a:rPr>
              <a:t>họa</a:t>
            </a:r>
            <a:r>
              <a:rPr lang="en-US" sz="8600" smtClean="0">
                <a:latin typeface="Times New Roman" pitchFamily="18" charset="0"/>
                <a:cs typeface="Times New Roman" pitchFamily="18" charset="0"/>
              </a:rPr>
              <a:t> </a:t>
            </a:r>
            <a:r>
              <a:rPr lang="en-US" sz="8600" err="1" smtClean="0">
                <a:latin typeface="Times New Roman" pitchFamily="18" charset="0"/>
                <a:cs typeface="Times New Roman" pitchFamily="18" charset="0"/>
              </a:rPr>
              <a:t>được</a:t>
            </a:r>
            <a:r>
              <a:rPr lang="en-US" sz="8600" smtClean="0">
                <a:latin typeface="Times New Roman" pitchFamily="18" charset="0"/>
                <a:cs typeface="Times New Roman" pitchFamily="18" charset="0"/>
              </a:rPr>
              <a:t> </a:t>
            </a:r>
            <a:r>
              <a:rPr lang="en-US" sz="8600" err="1" smtClean="0">
                <a:latin typeface="Times New Roman" pitchFamily="18" charset="0"/>
                <a:cs typeface="Times New Roman" pitchFamily="18" charset="0"/>
              </a:rPr>
              <a:t>vẽ</a:t>
            </a:r>
            <a:r>
              <a:rPr lang="en-US" sz="8600" smtClean="0">
                <a:latin typeface="Times New Roman" pitchFamily="18" charset="0"/>
                <a:cs typeface="Times New Roman" pitchFamily="18" charset="0"/>
              </a:rPr>
              <a:t>, </a:t>
            </a:r>
            <a:r>
              <a:rPr lang="en-US" sz="8600" err="1" smtClean="0">
                <a:latin typeface="Times New Roman" pitchFamily="18" charset="0"/>
                <a:cs typeface="Times New Roman" pitchFamily="18" charset="0"/>
              </a:rPr>
              <a:t>trình</a:t>
            </a:r>
            <a:r>
              <a:rPr lang="en-US" sz="8600" smtClean="0">
                <a:latin typeface="Times New Roman" pitchFamily="18" charset="0"/>
                <a:cs typeface="Times New Roman" pitchFamily="18" charset="0"/>
              </a:rPr>
              <a:t> </a:t>
            </a:r>
            <a:r>
              <a:rPr lang="en-US" sz="8600" err="1" smtClean="0">
                <a:latin typeface="Times New Roman" pitchFamily="18" charset="0"/>
                <a:cs typeface="Times New Roman" pitchFamily="18" charset="0"/>
              </a:rPr>
              <a:t>duyệt</a:t>
            </a:r>
            <a:r>
              <a:rPr lang="en-US" sz="8600" smtClean="0">
                <a:latin typeface="Times New Roman" pitchFamily="18" charset="0"/>
                <a:cs typeface="Times New Roman" pitchFamily="18" charset="0"/>
              </a:rPr>
              <a:t> </a:t>
            </a:r>
            <a:r>
              <a:rPr lang="en-US" sz="8600" err="1" smtClean="0">
                <a:latin typeface="Times New Roman" pitchFamily="18" charset="0"/>
                <a:cs typeface="Times New Roman" pitchFamily="18" charset="0"/>
              </a:rPr>
              <a:t>sẽ</a:t>
            </a:r>
            <a:r>
              <a:rPr lang="en-US" sz="8600" smtClean="0">
                <a:latin typeface="Times New Roman" pitchFamily="18" charset="0"/>
                <a:cs typeface="Times New Roman" pitchFamily="18" charset="0"/>
              </a:rPr>
              <a:t> </a:t>
            </a:r>
            <a:r>
              <a:rPr lang="en-US" sz="8600" err="1" smtClean="0">
                <a:latin typeface="Times New Roman" pitchFamily="18" charset="0"/>
                <a:cs typeface="Times New Roman" pitchFamily="18" charset="0"/>
              </a:rPr>
              <a:t>không</a:t>
            </a:r>
            <a:r>
              <a:rPr lang="en-US" sz="8600" smtClean="0">
                <a:latin typeface="Times New Roman" pitchFamily="18" charset="0"/>
                <a:cs typeface="Times New Roman" pitchFamily="18" charset="0"/>
              </a:rPr>
              <a:t> </a:t>
            </a:r>
            <a:r>
              <a:rPr lang="en-US" sz="8600" err="1" smtClean="0">
                <a:latin typeface="Times New Roman" pitchFamily="18" charset="0"/>
                <a:cs typeface="Times New Roman" pitchFamily="18" charset="0"/>
              </a:rPr>
              <a:t>để</a:t>
            </a:r>
            <a:r>
              <a:rPr lang="en-US" sz="8600" smtClean="0">
                <a:latin typeface="Times New Roman" pitchFamily="18" charset="0"/>
                <a:cs typeface="Times New Roman" pitchFamily="18" charset="0"/>
              </a:rPr>
              <a:t> ý </a:t>
            </a:r>
            <a:r>
              <a:rPr lang="en-US" sz="8600" err="1" smtClean="0">
                <a:latin typeface="Times New Roman" pitchFamily="18" charset="0"/>
                <a:cs typeface="Times New Roman" pitchFamily="18" charset="0"/>
              </a:rPr>
              <a:t>tới</a:t>
            </a:r>
            <a:r>
              <a:rPr lang="en-US" sz="8600" smtClean="0">
                <a:latin typeface="Times New Roman" pitchFamily="18" charset="0"/>
                <a:cs typeface="Times New Roman" pitchFamily="18" charset="0"/>
              </a:rPr>
              <a:t> </a:t>
            </a:r>
            <a:r>
              <a:rPr lang="en-US" sz="8600" err="1" smtClean="0">
                <a:latin typeface="Times New Roman" pitchFamily="18" charset="0"/>
                <a:cs typeface="Times New Roman" pitchFamily="18" charset="0"/>
              </a:rPr>
              <a:t>nó</a:t>
            </a:r>
            <a:r>
              <a:rPr lang="en-US" sz="8600" smtClean="0">
                <a:latin typeface="Times New Roman" pitchFamily="18" charset="0"/>
                <a:cs typeface="Times New Roman" pitchFamily="18" charset="0"/>
              </a:rPr>
              <a:t>. </a:t>
            </a:r>
            <a:r>
              <a:rPr lang="en-US" sz="8600" err="1" smtClean="0">
                <a:latin typeface="Times New Roman" pitchFamily="18" charset="0"/>
                <a:cs typeface="Times New Roman" pitchFamily="18" charset="0"/>
              </a:rPr>
              <a:t>Nếu</a:t>
            </a:r>
            <a:r>
              <a:rPr lang="en-US" sz="8600" smtClean="0">
                <a:latin typeface="Times New Roman" pitchFamily="18" charset="0"/>
                <a:cs typeface="Times New Roman" pitchFamily="18" charset="0"/>
              </a:rPr>
              <a:t> </a:t>
            </a:r>
            <a:r>
              <a:rPr lang="en-US" sz="8600" err="1" smtClean="0">
                <a:latin typeface="Times New Roman" pitchFamily="18" charset="0"/>
                <a:cs typeface="Times New Roman" pitchFamily="18" charset="0"/>
              </a:rPr>
              <a:t>có</a:t>
            </a:r>
            <a:r>
              <a:rPr lang="en-US" sz="8600" smtClean="0">
                <a:latin typeface="Times New Roman" pitchFamily="18" charset="0"/>
                <a:cs typeface="Times New Roman" pitchFamily="18" charset="0"/>
              </a:rPr>
              <a:t> </a:t>
            </a:r>
            <a:r>
              <a:rPr lang="en-US" sz="8600" err="1" smtClean="0">
                <a:latin typeface="Times New Roman" pitchFamily="18" charset="0"/>
                <a:cs typeface="Times New Roman" pitchFamily="18" charset="0"/>
              </a:rPr>
              <a:t>xảy</a:t>
            </a:r>
            <a:r>
              <a:rPr lang="en-US" sz="8600" smtClean="0">
                <a:latin typeface="Times New Roman" pitchFamily="18" charset="0"/>
                <a:cs typeface="Times New Roman" pitchFamily="18" charset="0"/>
              </a:rPr>
              <a:t> </a:t>
            </a:r>
            <a:r>
              <a:rPr lang="en-US" sz="8600" err="1" smtClean="0">
                <a:latin typeface="Times New Roman" pitchFamily="18" charset="0"/>
                <a:cs typeface="Times New Roman" pitchFamily="18" charset="0"/>
              </a:rPr>
              <a:t>ra</a:t>
            </a:r>
            <a:r>
              <a:rPr lang="en-US" sz="8600" smtClean="0">
                <a:latin typeface="Times New Roman" pitchFamily="18" charset="0"/>
                <a:cs typeface="Times New Roman" pitchFamily="18" charset="0"/>
              </a:rPr>
              <a:t> </a:t>
            </a:r>
            <a:r>
              <a:rPr lang="en-US" sz="8600" err="1" smtClean="0">
                <a:latin typeface="Times New Roman" pitchFamily="18" charset="0"/>
                <a:cs typeface="Times New Roman" pitchFamily="18" charset="0"/>
              </a:rPr>
              <a:t>thay</a:t>
            </a:r>
            <a:r>
              <a:rPr lang="en-US" sz="8600" smtClean="0">
                <a:latin typeface="Times New Roman" pitchFamily="18" charset="0"/>
                <a:cs typeface="Times New Roman" pitchFamily="18" charset="0"/>
              </a:rPr>
              <a:t> </a:t>
            </a:r>
            <a:r>
              <a:rPr lang="en-US" sz="8600" err="1" smtClean="0">
                <a:latin typeface="Times New Roman" pitchFamily="18" charset="0"/>
                <a:cs typeface="Times New Roman" pitchFamily="18" charset="0"/>
              </a:rPr>
              <a:t>đổi</a:t>
            </a:r>
            <a:r>
              <a:rPr lang="en-US" sz="8600" smtClean="0">
                <a:latin typeface="Times New Roman" pitchFamily="18" charset="0"/>
                <a:cs typeface="Times New Roman" pitchFamily="18" charset="0"/>
              </a:rPr>
              <a:t> </a:t>
            </a:r>
            <a:r>
              <a:rPr lang="en-US" sz="8600" err="1" smtClean="0">
                <a:latin typeface="Times New Roman" pitchFamily="18" charset="0"/>
                <a:cs typeface="Times New Roman" pitchFamily="18" charset="0"/>
              </a:rPr>
              <a:t>thì</a:t>
            </a:r>
            <a:r>
              <a:rPr lang="en-US" sz="8600" smtClean="0">
                <a:latin typeface="Times New Roman" pitchFamily="18" charset="0"/>
                <a:cs typeface="Times New Roman" pitchFamily="18" charset="0"/>
              </a:rPr>
              <a:t> </a:t>
            </a:r>
            <a:r>
              <a:rPr lang="en-US" sz="8600" err="1" smtClean="0">
                <a:latin typeface="Times New Roman" pitchFamily="18" charset="0"/>
                <a:cs typeface="Times New Roman" pitchFamily="18" charset="0"/>
              </a:rPr>
              <a:t>các</a:t>
            </a:r>
            <a:r>
              <a:rPr lang="en-US" sz="8600" smtClean="0">
                <a:latin typeface="Times New Roman" pitchFamily="18" charset="0"/>
                <a:cs typeface="Times New Roman" pitchFamily="18" charset="0"/>
              </a:rPr>
              <a:t> </a:t>
            </a:r>
            <a:r>
              <a:rPr lang="en-US" sz="8600" err="1" smtClean="0">
                <a:latin typeface="Times New Roman" pitchFamily="18" charset="0"/>
                <a:cs typeface="Times New Roman" pitchFamily="18" charset="0"/>
              </a:rPr>
              <a:t>hình</a:t>
            </a:r>
            <a:r>
              <a:rPr lang="en-US" sz="8600" smtClean="0">
                <a:latin typeface="Times New Roman" pitchFamily="18" charset="0"/>
                <a:cs typeface="Times New Roman" pitchFamily="18" charset="0"/>
              </a:rPr>
              <a:t> </a:t>
            </a:r>
            <a:r>
              <a:rPr lang="en-US" sz="8600" err="1" smtClean="0">
                <a:latin typeface="Times New Roman" pitchFamily="18" charset="0"/>
                <a:cs typeface="Times New Roman" pitchFamily="18" charset="0"/>
              </a:rPr>
              <a:t>cần</a:t>
            </a:r>
            <a:r>
              <a:rPr lang="en-US" sz="8600" smtClean="0">
                <a:latin typeface="Times New Roman" pitchFamily="18" charset="0"/>
                <a:cs typeface="Times New Roman" pitchFamily="18" charset="0"/>
              </a:rPr>
              <a:t> </a:t>
            </a:r>
            <a:r>
              <a:rPr lang="en-US" sz="8600" err="1" smtClean="0">
                <a:latin typeface="Times New Roman" pitchFamily="18" charset="0"/>
                <a:cs typeface="Times New Roman" pitchFamily="18" charset="0"/>
              </a:rPr>
              <a:t>được</a:t>
            </a:r>
            <a:r>
              <a:rPr lang="en-US" sz="8600" smtClean="0">
                <a:latin typeface="Times New Roman" pitchFamily="18" charset="0"/>
                <a:cs typeface="Times New Roman" pitchFamily="18" charset="0"/>
              </a:rPr>
              <a:t> </a:t>
            </a:r>
            <a:r>
              <a:rPr lang="en-US" sz="8600" err="1" smtClean="0">
                <a:latin typeface="Times New Roman" pitchFamily="18" charset="0"/>
                <a:cs typeface="Times New Roman" pitchFamily="18" charset="0"/>
              </a:rPr>
              <a:t>vẽ</a:t>
            </a:r>
            <a:r>
              <a:rPr lang="en-US" sz="8600" smtClean="0">
                <a:latin typeface="Times New Roman" pitchFamily="18" charset="0"/>
                <a:cs typeface="Times New Roman" pitchFamily="18" charset="0"/>
              </a:rPr>
              <a:t> </a:t>
            </a:r>
            <a:r>
              <a:rPr lang="en-US" sz="8600" err="1" smtClean="0">
                <a:latin typeface="Times New Roman" pitchFamily="18" charset="0"/>
                <a:cs typeface="Times New Roman" pitchFamily="18" charset="0"/>
              </a:rPr>
              <a:t>lại</a:t>
            </a:r>
            <a:r>
              <a:rPr lang="en-US" sz="8600" smtClean="0">
                <a:latin typeface="Times New Roman" pitchFamily="18" charset="0"/>
                <a:cs typeface="Times New Roman" pitchFamily="18" charset="0"/>
              </a:rPr>
              <a:t>.</a:t>
            </a:r>
            <a:endParaRPr lang="en-US" sz="7000" smtClean="0">
              <a:latin typeface="Times New Roman" pitchFamily="18" charset="0"/>
              <a:cs typeface="Times New Roman" pitchFamily="18" charset="0"/>
            </a:endParaRPr>
          </a:p>
          <a:p>
            <a:pPr marL="0" indent="0">
              <a:buNone/>
            </a:pPr>
            <a:endParaRPr lang="en-US" sz="7000" b="1" i="1" smtClean="0">
              <a:latin typeface="Times New Roman" pitchFamily="18" charset="0"/>
              <a:cs typeface="Times New Roman" pitchFamily="18" charset="0"/>
            </a:endParaRPr>
          </a:p>
          <a:p>
            <a:pPr marL="0" indent="0">
              <a:buNone/>
            </a:pPr>
            <a:r>
              <a:rPr lang="en-US" sz="2800" i="1" smtClean="0">
                <a:latin typeface="Times New Roman" pitchFamily="18" charset="0"/>
                <a:cs typeface="Times New Roman" pitchFamily="18" charset="0"/>
              </a:rPr>
              <a:t> </a:t>
            </a:r>
          </a:p>
          <a:p>
            <a:pPr marL="0" indent="0">
              <a:buNone/>
            </a:pPr>
            <a:endParaRPr lang="en-US" sz="2800">
              <a:latin typeface="Times New Roman" pitchFamily="18" charset="0"/>
              <a:cs typeface="Times New Roman" pitchFamily="18" charset="0"/>
            </a:endParaRPr>
          </a:p>
        </p:txBody>
      </p:sp>
    </p:spTree>
    <p:extLst>
      <p:ext uri="{BB962C8B-B14F-4D97-AF65-F5344CB8AC3E}">
        <p14:creationId xmlns:p14="http://schemas.microsoft.com/office/powerpoint/2010/main" val="25106676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0"/>
            <a:ext cx="7772400" cy="1470025"/>
          </a:xfrm>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4600" b="1" err="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NỘI</a:t>
            </a:r>
            <a:r>
              <a:rPr lang="en-US" sz="4600" b="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 DUNG</a:t>
            </a:r>
            <a:endParaRPr lang="en-US" sz="4600" b="1">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endParaRPr>
          </a:p>
        </p:txBody>
      </p:sp>
      <p:graphicFrame>
        <p:nvGraphicFramePr>
          <p:cNvPr id="5" name="Diagram 4"/>
          <p:cNvGraphicFramePr/>
          <p:nvPr>
            <p:extLst>
              <p:ext uri="{D42A27DB-BD31-4B8C-83A1-F6EECF244321}">
                <p14:modId xmlns:p14="http://schemas.microsoft.com/office/powerpoint/2010/main" val="651063627"/>
              </p:ext>
            </p:extLst>
          </p:nvPr>
        </p:nvGraphicFramePr>
        <p:xfrm>
          <a:off x="685800" y="2209800"/>
          <a:ext cx="7924800" cy="304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849666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4600" b="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HTML5 </a:t>
            </a:r>
            <a:r>
              <a:rPr lang="en-US" sz="4600" b="1" err="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SVG</a:t>
            </a:r>
            <a:endParaRPr lang="en-US" sz="4600" b="1">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endParaRPr>
          </a:p>
        </p:txBody>
      </p:sp>
      <p:sp>
        <p:nvSpPr>
          <p:cNvPr id="6" name="Content Placeholder 5"/>
          <p:cNvSpPr>
            <a:spLocks noGrp="1"/>
          </p:cNvSpPr>
          <p:nvPr>
            <p:ph idx="1"/>
          </p:nvPr>
        </p:nvSpPr>
        <p:spPr>
          <a:xfrm>
            <a:off x="685800" y="1600200"/>
            <a:ext cx="7772400" cy="4419601"/>
          </a:xfrm>
        </p:spPr>
        <p:txBody>
          <a:bodyPr>
            <a:normAutofit/>
          </a:bodyPr>
          <a:lstStyle/>
          <a:p>
            <a:r>
              <a:rPr lang="en-US" smtClean="0">
                <a:latin typeface="Times New Roman" pitchFamily="18" charset="0"/>
                <a:cs typeface="Times New Roman" pitchFamily="18" charset="0"/>
              </a:rPr>
              <a:t> </a:t>
            </a:r>
            <a:r>
              <a:rPr lang="en-US" b="1" i="1" smtClean="0">
                <a:latin typeface="Times New Roman" pitchFamily="18" charset="0"/>
                <a:cs typeface="Times New Roman" pitchFamily="18" charset="0"/>
              </a:rPr>
              <a:t>So </a:t>
            </a:r>
            <a:r>
              <a:rPr lang="en-US" b="1" i="1" err="1" smtClean="0">
                <a:latin typeface="Times New Roman" pitchFamily="18" charset="0"/>
                <a:cs typeface="Times New Roman" pitchFamily="18" charset="0"/>
              </a:rPr>
              <a:t>sánh</a:t>
            </a:r>
            <a:r>
              <a:rPr lang="en-US" b="1" i="1" smtClean="0">
                <a:latin typeface="Times New Roman" pitchFamily="18" charset="0"/>
                <a:cs typeface="Times New Roman" pitchFamily="18" charset="0"/>
              </a:rPr>
              <a:t> </a:t>
            </a:r>
            <a:r>
              <a:rPr lang="en-US" b="1" i="1" err="1" smtClean="0">
                <a:latin typeface="Times New Roman" pitchFamily="18" charset="0"/>
                <a:cs typeface="Times New Roman" pitchFamily="18" charset="0"/>
              </a:rPr>
              <a:t>với</a:t>
            </a:r>
            <a:r>
              <a:rPr lang="en-US" b="1" i="1" smtClean="0">
                <a:latin typeface="Times New Roman" pitchFamily="18" charset="0"/>
                <a:cs typeface="Times New Roman" pitchFamily="18" charset="0"/>
              </a:rPr>
              <a:t> Canvas:</a:t>
            </a:r>
          </a:p>
          <a:p>
            <a:pPr marL="0" indent="0">
              <a:buNone/>
            </a:pPr>
            <a:endParaRPr lang="en-US" i="1" smtClean="0">
              <a:latin typeface="Times New Roman" pitchFamily="18" charset="0"/>
              <a:cs typeface="Times New Roman" pitchFamily="18" charset="0"/>
            </a:endParaRPr>
          </a:p>
          <a:p>
            <a:pPr marL="0" indent="0">
              <a:buNone/>
            </a:pPr>
            <a:endParaRPr lang="en-US">
              <a:latin typeface="Times New Roman" pitchFamily="18" charset="0"/>
              <a:cs typeface="Times New Roman"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043056744"/>
              </p:ext>
            </p:extLst>
          </p:nvPr>
        </p:nvGraphicFramePr>
        <p:xfrm>
          <a:off x="838200" y="2362202"/>
          <a:ext cx="7467600" cy="3047996"/>
        </p:xfrm>
        <a:graphic>
          <a:graphicData uri="http://schemas.openxmlformats.org/drawingml/2006/table">
            <a:tbl>
              <a:tblPr firstRow="1" bandRow="1">
                <a:tableStyleId>{5C22544A-7EE6-4342-B048-85BDC9FD1C3A}</a:tableStyleId>
              </a:tblPr>
              <a:tblGrid>
                <a:gridCol w="3733800"/>
                <a:gridCol w="3733800"/>
              </a:tblGrid>
              <a:tr h="409014">
                <a:tc>
                  <a:txBody>
                    <a:bodyPr/>
                    <a:lstStyle/>
                    <a:p>
                      <a:r>
                        <a:rPr lang="en-US" smtClean="0">
                          <a:latin typeface="Times New Roman" pitchFamily="18" charset="0"/>
                          <a:cs typeface="Times New Roman" pitchFamily="18" charset="0"/>
                        </a:rPr>
                        <a:t>Canvas</a:t>
                      </a:r>
                      <a:endParaRPr lang="en-US">
                        <a:latin typeface="Times New Roman" pitchFamily="18" charset="0"/>
                        <a:cs typeface="Times New Roman" pitchFamily="18" charset="0"/>
                      </a:endParaRPr>
                    </a:p>
                  </a:txBody>
                  <a:tcPr/>
                </a:tc>
                <a:tc>
                  <a:txBody>
                    <a:bodyPr/>
                    <a:lstStyle/>
                    <a:p>
                      <a:r>
                        <a:rPr lang="en-US" err="1" smtClean="0">
                          <a:latin typeface="Times New Roman" pitchFamily="18" charset="0"/>
                          <a:cs typeface="Times New Roman" pitchFamily="18" charset="0"/>
                        </a:rPr>
                        <a:t>SVG</a:t>
                      </a:r>
                      <a:endParaRPr lang="en-US">
                        <a:latin typeface="Times New Roman" pitchFamily="18" charset="0"/>
                        <a:cs typeface="Times New Roman" pitchFamily="18" charset="0"/>
                      </a:endParaRPr>
                    </a:p>
                  </a:txBody>
                  <a:tcPr/>
                </a:tc>
              </a:tr>
              <a:tr h="409014">
                <a:tc>
                  <a:txBody>
                    <a:bodyPr/>
                    <a:lstStyle/>
                    <a:p>
                      <a:r>
                        <a:rPr lang="en-US" err="1" smtClean="0">
                          <a:latin typeface="Times New Roman" pitchFamily="18" charset="0"/>
                          <a:cs typeface="Times New Roman" pitchFamily="18" charset="0"/>
                        </a:rPr>
                        <a:t>Độ</a:t>
                      </a:r>
                      <a:r>
                        <a:rPr lang="en-US" baseline="0" smtClean="0">
                          <a:latin typeface="Times New Roman" pitchFamily="18" charset="0"/>
                          <a:cs typeface="Times New Roman" pitchFamily="18" charset="0"/>
                        </a:rPr>
                        <a:t> </a:t>
                      </a:r>
                      <a:r>
                        <a:rPr lang="en-US" baseline="0" err="1" smtClean="0">
                          <a:latin typeface="Times New Roman" pitchFamily="18" charset="0"/>
                          <a:cs typeface="Times New Roman" pitchFamily="18" charset="0"/>
                        </a:rPr>
                        <a:t>phan</a:t>
                      </a:r>
                      <a:r>
                        <a:rPr lang="en-US" baseline="0" smtClean="0">
                          <a:latin typeface="Times New Roman" pitchFamily="18" charset="0"/>
                          <a:cs typeface="Times New Roman" pitchFamily="18" charset="0"/>
                        </a:rPr>
                        <a:t> </a:t>
                      </a:r>
                      <a:r>
                        <a:rPr lang="en-US" baseline="0" err="1" smtClean="0">
                          <a:latin typeface="Times New Roman" pitchFamily="18" charset="0"/>
                          <a:cs typeface="Times New Roman" pitchFamily="18" charset="0"/>
                        </a:rPr>
                        <a:t>giải</a:t>
                      </a:r>
                      <a:r>
                        <a:rPr lang="en-US" baseline="0" smtClean="0">
                          <a:latin typeface="Times New Roman" pitchFamily="18" charset="0"/>
                          <a:cs typeface="Times New Roman" pitchFamily="18" charset="0"/>
                        </a:rPr>
                        <a:t> </a:t>
                      </a:r>
                      <a:r>
                        <a:rPr lang="en-US" baseline="0" err="1" smtClean="0">
                          <a:latin typeface="Times New Roman" pitchFamily="18" charset="0"/>
                          <a:cs typeface="Times New Roman" pitchFamily="18" charset="0"/>
                        </a:rPr>
                        <a:t>phụ</a:t>
                      </a:r>
                      <a:r>
                        <a:rPr lang="en-US" baseline="0" smtClean="0">
                          <a:latin typeface="Times New Roman" pitchFamily="18" charset="0"/>
                          <a:cs typeface="Times New Roman" pitchFamily="18" charset="0"/>
                        </a:rPr>
                        <a:t> </a:t>
                      </a:r>
                      <a:r>
                        <a:rPr lang="en-US" baseline="0" err="1" smtClean="0">
                          <a:latin typeface="Times New Roman" pitchFamily="18" charset="0"/>
                          <a:cs typeface="Times New Roman" pitchFamily="18" charset="0"/>
                        </a:rPr>
                        <a:t>thuộc</a:t>
                      </a:r>
                      <a:r>
                        <a:rPr lang="en-US" baseline="0" smtClean="0">
                          <a:latin typeface="Times New Roman" pitchFamily="18" charset="0"/>
                          <a:cs typeface="Times New Roman" pitchFamily="18" charset="0"/>
                        </a:rPr>
                        <a:t> (pixel) </a:t>
                      </a:r>
                      <a:endParaRPr lang="en-US">
                        <a:latin typeface="Times New Roman" pitchFamily="18" charset="0"/>
                        <a:cs typeface="Times New Roman" pitchFamily="18" charset="0"/>
                      </a:endParaRPr>
                    </a:p>
                  </a:txBody>
                  <a:tcPr/>
                </a:tc>
                <a:tc>
                  <a:txBody>
                    <a:bodyPr/>
                    <a:lstStyle/>
                    <a:p>
                      <a:r>
                        <a:rPr lang="en-US" err="1" smtClean="0">
                          <a:latin typeface="Times New Roman" pitchFamily="18" charset="0"/>
                          <a:cs typeface="Times New Roman" pitchFamily="18" charset="0"/>
                        </a:rPr>
                        <a:t>Độ</a:t>
                      </a:r>
                      <a:r>
                        <a:rPr lang="en-US" baseline="0" smtClean="0">
                          <a:latin typeface="Times New Roman" pitchFamily="18" charset="0"/>
                          <a:cs typeface="Times New Roman" pitchFamily="18" charset="0"/>
                        </a:rPr>
                        <a:t> </a:t>
                      </a:r>
                      <a:r>
                        <a:rPr lang="en-US" baseline="0" err="1" smtClean="0">
                          <a:latin typeface="Times New Roman" pitchFamily="18" charset="0"/>
                          <a:cs typeface="Times New Roman" pitchFamily="18" charset="0"/>
                        </a:rPr>
                        <a:t>phân</a:t>
                      </a:r>
                      <a:r>
                        <a:rPr lang="en-US" baseline="0" smtClean="0">
                          <a:latin typeface="Times New Roman" pitchFamily="18" charset="0"/>
                          <a:cs typeface="Times New Roman" pitchFamily="18" charset="0"/>
                        </a:rPr>
                        <a:t> </a:t>
                      </a:r>
                      <a:r>
                        <a:rPr lang="en-US" baseline="0" err="1" smtClean="0">
                          <a:latin typeface="Times New Roman" pitchFamily="18" charset="0"/>
                          <a:cs typeface="Times New Roman" pitchFamily="18" charset="0"/>
                        </a:rPr>
                        <a:t>giải</a:t>
                      </a:r>
                      <a:r>
                        <a:rPr lang="en-US" baseline="0" smtClean="0">
                          <a:latin typeface="Times New Roman" pitchFamily="18" charset="0"/>
                          <a:cs typeface="Times New Roman" pitchFamily="18" charset="0"/>
                        </a:rPr>
                        <a:t> </a:t>
                      </a:r>
                      <a:r>
                        <a:rPr lang="en-US" baseline="0" err="1" smtClean="0">
                          <a:latin typeface="Times New Roman" pitchFamily="18" charset="0"/>
                          <a:cs typeface="Times New Roman" pitchFamily="18" charset="0"/>
                        </a:rPr>
                        <a:t>không</a:t>
                      </a:r>
                      <a:r>
                        <a:rPr lang="en-US" baseline="0" smtClean="0">
                          <a:latin typeface="Times New Roman" pitchFamily="18" charset="0"/>
                          <a:cs typeface="Times New Roman" pitchFamily="18" charset="0"/>
                        </a:rPr>
                        <a:t> </a:t>
                      </a:r>
                      <a:r>
                        <a:rPr lang="en-US" baseline="0" err="1" smtClean="0">
                          <a:latin typeface="Times New Roman" pitchFamily="18" charset="0"/>
                          <a:cs typeface="Times New Roman" pitchFamily="18" charset="0"/>
                        </a:rPr>
                        <a:t>phụ</a:t>
                      </a:r>
                      <a:r>
                        <a:rPr lang="en-US" baseline="0" smtClean="0">
                          <a:latin typeface="Times New Roman" pitchFamily="18" charset="0"/>
                          <a:cs typeface="Times New Roman" pitchFamily="18" charset="0"/>
                        </a:rPr>
                        <a:t> </a:t>
                      </a:r>
                      <a:r>
                        <a:rPr lang="en-US" baseline="0" err="1" smtClean="0">
                          <a:latin typeface="Times New Roman" pitchFamily="18" charset="0"/>
                          <a:cs typeface="Times New Roman" pitchFamily="18" charset="0"/>
                        </a:rPr>
                        <a:t>thuộc</a:t>
                      </a:r>
                      <a:endParaRPr lang="en-US">
                        <a:latin typeface="Times New Roman" pitchFamily="18" charset="0"/>
                        <a:cs typeface="Times New Roman" pitchFamily="18" charset="0"/>
                      </a:endParaRPr>
                    </a:p>
                  </a:txBody>
                  <a:tcPr/>
                </a:tc>
              </a:tr>
              <a:tr h="409014">
                <a:tc>
                  <a:txBody>
                    <a:bodyPr/>
                    <a:lstStyle/>
                    <a:p>
                      <a:r>
                        <a:rPr lang="en-US" err="1" smtClean="0">
                          <a:latin typeface="Times New Roman" pitchFamily="18" charset="0"/>
                          <a:cs typeface="Times New Roman" pitchFamily="18" charset="0"/>
                        </a:rPr>
                        <a:t>Không</a:t>
                      </a:r>
                      <a:r>
                        <a:rPr lang="en-US" baseline="0" smtClean="0">
                          <a:latin typeface="Times New Roman" pitchFamily="18" charset="0"/>
                          <a:cs typeface="Times New Roman" pitchFamily="18" charset="0"/>
                        </a:rPr>
                        <a:t> </a:t>
                      </a:r>
                      <a:r>
                        <a:rPr lang="en-US" baseline="0" err="1" smtClean="0">
                          <a:latin typeface="Times New Roman" pitchFamily="18" charset="0"/>
                          <a:cs typeface="Times New Roman" pitchFamily="18" charset="0"/>
                        </a:rPr>
                        <a:t>hỗ</a:t>
                      </a:r>
                      <a:r>
                        <a:rPr lang="en-US" baseline="0" smtClean="0">
                          <a:latin typeface="Times New Roman" pitchFamily="18" charset="0"/>
                          <a:cs typeface="Times New Roman" pitchFamily="18" charset="0"/>
                        </a:rPr>
                        <a:t> </a:t>
                      </a:r>
                      <a:r>
                        <a:rPr lang="en-US" baseline="0" err="1" smtClean="0">
                          <a:latin typeface="Times New Roman" pitchFamily="18" charset="0"/>
                          <a:cs typeface="Times New Roman" pitchFamily="18" charset="0"/>
                        </a:rPr>
                        <a:t>trợ</a:t>
                      </a:r>
                      <a:r>
                        <a:rPr lang="en-US" baseline="0" smtClean="0">
                          <a:latin typeface="Times New Roman" pitchFamily="18" charset="0"/>
                          <a:cs typeface="Times New Roman" pitchFamily="18" charset="0"/>
                        </a:rPr>
                        <a:t> event handlers</a:t>
                      </a:r>
                      <a:endParaRPr lang="en-US">
                        <a:latin typeface="Times New Roman" pitchFamily="18" charset="0"/>
                        <a:cs typeface="Times New Roman" pitchFamily="18" charset="0"/>
                      </a:endParaRPr>
                    </a:p>
                  </a:txBody>
                  <a:tcPr/>
                </a:tc>
                <a:tc>
                  <a:txBody>
                    <a:bodyPr/>
                    <a:lstStyle/>
                    <a:p>
                      <a:r>
                        <a:rPr lang="en-US" err="1" smtClean="0">
                          <a:latin typeface="Times New Roman" pitchFamily="18" charset="0"/>
                          <a:cs typeface="Times New Roman" pitchFamily="18" charset="0"/>
                        </a:rPr>
                        <a:t>Có</a:t>
                      </a:r>
                      <a:r>
                        <a:rPr lang="en-US" baseline="0" smtClean="0">
                          <a:latin typeface="Times New Roman" pitchFamily="18" charset="0"/>
                          <a:cs typeface="Times New Roman" pitchFamily="18" charset="0"/>
                        </a:rPr>
                        <a:t> </a:t>
                      </a:r>
                      <a:r>
                        <a:rPr lang="en-US" baseline="0" err="1" smtClean="0">
                          <a:latin typeface="Times New Roman" pitchFamily="18" charset="0"/>
                          <a:cs typeface="Times New Roman" pitchFamily="18" charset="0"/>
                        </a:rPr>
                        <a:t>hỗ</a:t>
                      </a:r>
                      <a:r>
                        <a:rPr lang="en-US" baseline="0" smtClean="0">
                          <a:latin typeface="Times New Roman" pitchFamily="18" charset="0"/>
                          <a:cs typeface="Times New Roman" pitchFamily="18" charset="0"/>
                        </a:rPr>
                        <a:t> </a:t>
                      </a:r>
                      <a:r>
                        <a:rPr lang="en-US" baseline="0" err="1" smtClean="0">
                          <a:latin typeface="Times New Roman" pitchFamily="18" charset="0"/>
                          <a:cs typeface="Times New Roman" pitchFamily="18" charset="0"/>
                        </a:rPr>
                        <a:t>trợ</a:t>
                      </a:r>
                      <a:r>
                        <a:rPr lang="en-US" baseline="0" smtClean="0">
                          <a:latin typeface="Times New Roman" pitchFamily="18" charset="0"/>
                          <a:cs typeface="Times New Roman" pitchFamily="18" charset="0"/>
                        </a:rPr>
                        <a:t> event handlers</a:t>
                      </a:r>
                      <a:endParaRPr lang="en-US">
                        <a:latin typeface="Times New Roman" pitchFamily="18" charset="0"/>
                        <a:cs typeface="Times New Roman" pitchFamily="18" charset="0"/>
                      </a:endParaRPr>
                    </a:p>
                  </a:txBody>
                  <a:tcPr/>
                </a:tc>
              </a:tr>
              <a:tr h="705970">
                <a:tc>
                  <a:txBody>
                    <a:bodyPr/>
                    <a:lstStyle/>
                    <a:p>
                      <a:r>
                        <a:rPr lang="en-US" err="1" smtClean="0">
                          <a:latin typeface="Times New Roman" pitchFamily="18" charset="0"/>
                          <a:cs typeface="Times New Roman" pitchFamily="18" charset="0"/>
                        </a:rPr>
                        <a:t>Khả</a:t>
                      </a:r>
                      <a:r>
                        <a:rPr lang="en-US" baseline="0" smtClean="0">
                          <a:latin typeface="Times New Roman" pitchFamily="18" charset="0"/>
                          <a:cs typeface="Times New Roman" pitchFamily="18" charset="0"/>
                        </a:rPr>
                        <a:t> </a:t>
                      </a:r>
                      <a:r>
                        <a:rPr lang="en-US" baseline="0" err="1" smtClean="0">
                          <a:latin typeface="Times New Roman" pitchFamily="18" charset="0"/>
                          <a:cs typeface="Times New Roman" pitchFamily="18" charset="0"/>
                        </a:rPr>
                        <a:t>năng</a:t>
                      </a:r>
                      <a:r>
                        <a:rPr lang="en-US" baseline="0" smtClean="0">
                          <a:latin typeface="Times New Roman" pitchFamily="18" charset="0"/>
                          <a:cs typeface="Times New Roman" pitchFamily="18" charset="0"/>
                        </a:rPr>
                        <a:t> </a:t>
                      </a:r>
                      <a:r>
                        <a:rPr lang="en-US" baseline="0" err="1" smtClean="0">
                          <a:latin typeface="Times New Roman" pitchFamily="18" charset="0"/>
                          <a:cs typeface="Times New Roman" pitchFamily="18" charset="0"/>
                        </a:rPr>
                        <a:t>vẽ</a:t>
                      </a:r>
                      <a:r>
                        <a:rPr lang="en-US" baseline="0" smtClean="0">
                          <a:latin typeface="Times New Roman" pitchFamily="18" charset="0"/>
                          <a:cs typeface="Times New Roman" pitchFamily="18" charset="0"/>
                        </a:rPr>
                        <a:t> </a:t>
                      </a:r>
                      <a:r>
                        <a:rPr lang="en-US" baseline="0" err="1" smtClean="0">
                          <a:latin typeface="Times New Roman" pitchFamily="18" charset="0"/>
                          <a:cs typeface="Times New Roman" pitchFamily="18" charset="0"/>
                        </a:rPr>
                        <a:t>chữ</a:t>
                      </a:r>
                      <a:r>
                        <a:rPr lang="en-US" baseline="0" smtClean="0">
                          <a:latin typeface="Times New Roman" pitchFamily="18" charset="0"/>
                          <a:cs typeface="Times New Roman" pitchFamily="18" charset="0"/>
                        </a:rPr>
                        <a:t> </a:t>
                      </a:r>
                      <a:r>
                        <a:rPr lang="en-US" baseline="0" err="1" smtClean="0">
                          <a:latin typeface="Times New Roman" pitchFamily="18" charset="0"/>
                          <a:cs typeface="Times New Roman" pitchFamily="18" charset="0"/>
                        </a:rPr>
                        <a:t>hạn</a:t>
                      </a:r>
                      <a:r>
                        <a:rPr lang="en-US" baseline="0" smtClean="0">
                          <a:latin typeface="Times New Roman" pitchFamily="18" charset="0"/>
                          <a:cs typeface="Times New Roman" pitchFamily="18" charset="0"/>
                        </a:rPr>
                        <a:t> </a:t>
                      </a:r>
                      <a:r>
                        <a:rPr lang="en-US" baseline="0" err="1" smtClean="0">
                          <a:latin typeface="Times New Roman" pitchFamily="18" charset="0"/>
                          <a:cs typeface="Times New Roman" pitchFamily="18" charset="0"/>
                        </a:rPr>
                        <a:t>chế</a:t>
                      </a:r>
                      <a:endParaRPr lang="en-US">
                        <a:latin typeface="Times New Roman" pitchFamily="18" charset="0"/>
                        <a:cs typeface="Times New Roman" pitchFamily="18" charset="0"/>
                      </a:endParaRPr>
                    </a:p>
                  </a:txBody>
                  <a:tcPr/>
                </a:tc>
                <a:tc>
                  <a:txBody>
                    <a:bodyPr/>
                    <a:lstStyle/>
                    <a:p>
                      <a:r>
                        <a:rPr lang="en-US" err="1" smtClean="0">
                          <a:latin typeface="Times New Roman" pitchFamily="18" charset="0"/>
                          <a:cs typeface="Times New Roman" pitchFamily="18" charset="0"/>
                        </a:rPr>
                        <a:t>Phù</a:t>
                      </a:r>
                      <a:r>
                        <a:rPr lang="en-US" baseline="0" smtClean="0">
                          <a:latin typeface="Times New Roman" pitchFamily="18" charset="0"/>
                          <a:cs typeface="Times New Roman" pitchFamily="18" charset="0"/>
                        </a:rPr>
                        <a:t> </a:t>
                      </a:r>
                      <a:r>
                        <a:rPr lang="en-US" baseline="0" err="1" smtClean="0">
                          <a:latin typeface="Times New Roman" pitchFamily="18" charset="0"/>
                          <a:cs typeface="Times New Roman" pitchFamily="18" charset="0"/>
                        </a:rPr>
                        <a:t>hợp</a:t>
                      </a:r>
                      <a:r>
                        <a:rPr lang="en-US" baseline="0" smtClean="0">
                          <a:latin typeface="Times New Roman" pitchFamily="18" charset="0"/>
                          <a:cs typeface="Times New Roman" pitchFamily="18" charset="0"/>
                        </a:rPr>
                        <a:t> </a:t>
                      </a:r>
                      <a:r>
                        <a:rPr lang="en-US" baseline="0" err="1" smtClean="0">
                          <a:latin typeface="Times New Roman" pitchFamily="18" charset="0"/>
                          <a:cs typeface="Times New Roman" pitchFamily="18" charset="0"/>
                        </a:rPr>
                        <a:t>cho</a:t>
                      </a:r>
                      <a:r>
                        <a:rPr lang="en-US" baseline="0" smtClean="0">
                          <a:latin typeface="Times New Roman" pitchFamily="18" charset="0"/>
                          <a:cs typeface="Times New Roman" pitchFamily="18" charset="0"/>
                        </a:rPr>
                        <a:t> </a:t>
                      </a:r>
                      <a:r>
                        <a:rPr lang="en-US" baseline="0" err="1" smtClean="0">
                          <a:latin typeface="Times New Roman" pitchFamily="18" charset="0"/>
                          <a:cs typeface="Times New Roman" pitchFamily="18" charset="0"/>
                        </a:rPr>
                        <a:t>các</a:t>
                      </a:r>
                      <a:r>
                        <a:rPr lang="en-US" baseline="0" smtClean="0">
                          <a:latin typeface="Times New Roman" pitchFamily="18" charset="0"/>
                          <a:cs typeface="Times New Roman" pitchFamily="18" charset="0"/>
                        </a:rPr>
                        <a:t> </a:t>
                      </a:r>
                      <a:r>
                        <a:rPr lang="en-US" baseline="0" err="1" smtClean="0">
                          <a:latin typeface="Times New Roman" pitchFamily="18" charset="0"/>
                          <a:cs typeface="Times New Roman" pitchFamily="18" charset="0"/>
                        </a:rPr>
                        <a:t>khu</a:t>
                      </a:r>
                      <a:r>
                        <a:rPr lang="en-US" baseline="0" smtClean="0">
                          <a:latin typeface="Times New Roman" pitchFamily="18" charset="0"/>
                          <a:cs typeface="Times New Roman" pitchFamily="18" charset="0"/>
                        </a:rPr>
                        <a:t> </a:t>
                      </a:r>
                      <a:r>
                        <a:rPr lang="en-US" baseline="0" err="1" smtClean="0">
                          <a:latin typeface="Times New Roman" pitchFamily="18" charset="0"/>
                          <a:cs typeface="Times New Roman" pitchFamily="18" charset="0"/>
                        </a:rPr>
                        <a:t>vực</a:t>
                      </a:r>
                      <a:r>
                        <a:rPr lang="en-US" baseline="0" smtClean="0">
                          <a:latin typeface="Times New Roman" pitchFamily="18" charset="0"/>
                          <a:cs typeface="Times New Roman" pitchFamily="18" charset="0"/>
                        </a:rPr>
                        <a:t> </a:t>
                      </a:r>
                      <a:r>
                        <a:rPr lang="en-US" baseline="0" err="1" smtClean="0">
                          <a:latin typeface="Times New Roman" pitchFamily="18" charset="0"/>
                          <a:cs typeface="Times New Roman" pitchFamily="18" charset="0"/>
                        </a:rPr>
                        <a:t>vẽ</a:t>
                      </a:r>
                      <a:r>
                        <a:rPr lang="en-US" baseline="0" smtClean="0">
                          <a:latin typeface="Times New Roman" pitchFamily="18" charset="0"/>
                          <a:cs typeface="Times New Roman" pitchFamily="18" charset="0"/>
                        </a:rPr>
                        <a:t> </a:t>
                      </a:r>
                      <a:r>
                        <a:rPr lang="en-US" baseline="0" err="1" smtClean="0">
                          <a:latin typeface="Times New Roman" pitchFamily="18" charset="0"/>
                          <a:cs typeface="Times New Roman" pitchFamily="18" charset="0"/>
                        </a:rPr>
                        <a:t>lớn</a:t>
                      </a:r>
                      <a:r>
                        <a:rPr lang="en-US" baseline="0" smtClean="0">
                          <a:latin typeface="Times New Roman" pitchFamily="18" charset="0"/>
                          <a:cs typeface="Times New Roman" pitchFamily="18" charset="0"/>
                        </a:rPr>
                        <a:t> (Google Maps)</a:t>
                      </a:r>
                      <a:endParaRPr lang="en-US">
                        <a:latin typeface="Times New Roman" pitchFamily="18" charset="0"/>
                        <a:cs typeface="Times New Roman" pitchFamily="18" charset="0"/>
                      </a:endParaRPr>
                    </a:p>
                  </a:txBody>
                  <a:tcPr/>
                </a:tc>
              </a:tr>
              <a:tr h="409014">
                <a:tc>
                  <a:txBody>
                    <a:bodyPr/>
                    <a:lstStyle/>
                    <a:p>
                      <a:r>
                        <a:rPr lang="en-US" err="1" smtClean="0">
                          <a:latin typeface="Times New Roman" pitchFamily="18" charset="0"/>
                          <a:cs typeface="Times New Roman" pitchFamily="18" charset="0"/>
                        </a:rPr>
                        <a:t>Có</a:t>
                      </a:r>
                      <a:r>
                        <a:rPr lang="en-US" baseline="0" smtClean="0">
                          <a:latin typeface="Times New Roman" pitchFamily="18" charset="0"/>
                          <a:cs typeface="Times New Roman" pitchFamily="18" charset="0"/>
                        </a:rPr>
                        <a:t> </a:t>
                      </a:r>
                      <a:r>
                        <a:rPr lang="en-US" baseline="0" err="1" smtClean="0">
                          <a:latin typeface="Times New Roman" pitchFamily="18" charset="0"/>
                          <a:cs typeface="Times New Roman" pitchFamily="18" charset="0"/>
                        </a:rPr>
                        <a:t>thể</a:t>
                      </a:r>
                      <a:r>
                        <a:rPr lang="en-US" baseline="0" smtClean="0">
                          <a:latin typeface="Times New Roman" pitchFamily="18" charset="0"/>
                          <a:cs typeface="Times New Roman" pitchFamily="18" charset="0"/>
                        </a:rPr>
                        <a:t> </a:t>
                      </a:r>
                      <a:r>
                        <a:rPr lang="en-US" baseline="0" err="1" smtClean="0">
                          <a:latin typeface="Times New Roman" pitchFamily="18" charset="0"/>
                          <a:cs typeface="Times New Roman" pitchFamily="18" charset="0"/>
                        </a:rPr>
                        <a:t>lưu</a:t>
                      </a:r>
                      <a:r>
                        <a:rPr lang="en-US" baseline="0" smtClean="0">
                          <a:latin typeface="Times New Roman" pitchFamily="18" charset="0"/>
                          <a:cs typeface="Times New Roman" pitchFamily="18" charset="0"/>
                        </a:rPr>
                        <a:t> </a:t>
                      </a:r>
                      <a:r>
                        <a:rPr lang="en-US" baseline="0" err="1" smtClean="0">
                          <a:latin typeface="Times New Roman" pitchFamily="18" charset="0"/>
                          <a:cs typeface="Times New Roman" pitchFamily="18" charset="0"/>
                        </a:rPr>
                        <a:t>lại</a:t>
                      </a:r>
                      <a:r>
                        <a:rPr lang="en-US" baseline="0" smtClean="0">
                          <a:latin typeface="Times New Roman" pitchFamily="18" charset="0"/>
                          <a:cs typeface="Times New Roman" pitchFamily="18" charset="0"/>
                        </a:rPr>
                        <a:t> </a:t>
                      </a:r>
                      <a:r>
                        <a:rPr lang="en-US" baseline="0" err="1" smtClean="0">
                          <a:latin typeface="Times New Roman" pitchFamily="18" charset="0"/>
                          <a:cs typeface="Times New Roman" pitchFamily="18" charset="0"/>
                        </a:rPr>
                        <a:t>ảnh</a:t>
                      </a:r>
                      <a:r>
                        <a:rPr lang="en-US" baseline="0" smtClean="0">
                          <a:latin typeface="Times New Roman" pitchFamily="18" charset="0"/>
                          <a:cs typeface="Times New Roman" pitchFamily="18" charset="0"/>
                        </a:rPr>
                        <a:t> .</a:t>
                      </a:r>
                      <a:r>
                        <a:rPr lang="en-US" baseline="0" err="1" smtClean="0">
                          <a:latin typeface="Times New Roman" pitchFamily="18" charset="0"/>
                          <a:cs typeface="Times New Roman" pitchFamily="18" charset="0"/>
                        </a:rPr>
                        <a:t>png</a:t>
                      </a:r>
                      <a:r>
                        <a:rPr lang="en-US" baseline="0" smtClean="0">
                          <a:latin typeface="Times New Roman" pitchFamily="18" charset="0"/>
                          <a:cs typeface="Times New Roman" pitchFamily="18" charset="0"/>
                        </a:rPr>
                        <a:t> </a:t>
                      </a:r>
                      <a:r>
                        <a:rPr lang="en-US" baseline="0" err="1" smtClean="0">
                          <a:latin typeface="Times New Roman" pitchFamily="18" charset="0"/>
                          <a:cs typeface="Times New Roman" pitchFamily="18" charset="0"/>
                        </a:rPr>
                        <a:t>hoặc</a:t>
                      </a:r>
                      <a:r>
                        <a:rPr lang="en-US" baseline="0" smtClean="0">
                          <a:latin typeface="Times New Roman" pitchFamily="18" charset="0"/>
                          <a:cs typeface="Times New Roman" pitchFamily="18" charset="0"/>
                        </a:rPr>
                        <a:t> .jpg</a:t>
                      </a:r>
                      <a:endParaRPr lang="en-US">
                        <a:latin typeface="Times New Roman" pitchFamily="18" charset="0"/>
                        <a:cs typeface="Times New Roman" pitchFamily="18" charset="0"/>
                      </a:endParaRPr>
                    </a:p>
                  </a:txBody>
                  <a:tcPr/>
                </a:tc>
                <a:tc>
                  <a:txBody>
                    <a:bodyPr/>
                    <a:lstStyle/>
                    <a:p>
                      <a:r>
                        <a:rPr lang="en-US" err="1" smtClean="0">
                          <a:latin typeface="Times New Roman" pitchFamily="18" charset="0"/>
                          <a:cs typeface="Times New Roman" pitchFamily="18" charset="0"/>
                        </a:rPr>
                        <a:t>Vẽ</a:t>
                      </a:r>
                      <a:r>
                        <a:rPr lang="en-US" baseline="0" smtClean="0">
                          <a:latin typeface="Times New Roman" pitchFamily="18" charset="0"/>
                          <a:cs typeface="Times New Roman" pitchFamily="18" charset="0"/>
                        </a:rPr>
                        <a:t> </a:t>
                      </a:r>
                      <a:r>
                        <a:rPr lang="en-US" baseline="0" err="1" smtClean="0">
                          <a:latin typeface="Times New Roman" pitchFamily="18" charset="0"/>
                          <a:cs typeface="Times New Roman" pitchFamily="18" charset="0"/>
                        </a:rPr>
                        <a:t>chậm</a:t>
                      </a:r>
                      <a:endParaRPr lang="en-US">
                        <a:latin typeface="Times New Roman" pitchFamily="18" charset="0"/>
                        <a:cs typeface="Times New Roman" pitchFamily="18" charset="0"/>
                      </a:endParaRPr>
                    </a:p>
                  </a:txBody>
                  <a:tcPr/>
                </a:tc>
              </a:tr>
              <a:tr h="705970">
                <a:tc>
                  <a:txBody>
                    <a:bodyPr/>
                    <a:lstStyle/>
                    <a:p>
                      <a:r>
                        <a:rPr lang="en-US" err="1" smtClean="0">
                          <a:latin typeface="Times New Roman" pitchFamily="18" charset="0"/>
                          <a:cs typeface="Times New Roman" pitchFamily="18" charset="0"/>
                        </a:rPr>
                        <a:t>Thích</a:t>
                      </a:r>
                      <a:r>
                        <a:rPr lang="en-US" baseline="0" smtClean="0">
                          <a:latin typeface="Times New Roman" pitchFamily="18" charset="0"/>
                          <a:cs typeface="Times New Roman" pitchFamily="18" charset="0"/>
                        </a:rPr>
                        <a:t> </a:t>
                      </a:r>
                      <a:r>
                        <a:rPr lang="en-US" baseline="0" err="1" smtClean="0">
                          <a:latin typeface="Times New Roman" pitchFamily="18" charset="0"/>
                          <a:cs typeface="Times New Roman" pitchFamily="18" charset="0"/>
                        </a:rPr>
                        <a:t>hợp</a:t>
                      </a:r>
                      <a:r>
                        <a:rPr lang="en-US" baseline="0" smtClean="0">
                          <a:latin typeface="Times New Roman" pitchFamily="18" charset="0"/>
                          <a:cs typeface="Times New Roman" pitchFamily="18" charset="0"/>
                        </a:rPr>
                        <a:t> </a:t>
                      </a:r>
                      <a:r>
                        <a:rPr lang="en-US" baseline="0" err="1" smtClean="0">
                          <a:latin typeface="Times New Roman" pitchFamily="18" charset="0"/>
                          <a:cs typeface="Times New Roman" pitchFamily="18" charset="0"/>
                        </a:rPr>
                        <a:t>để</a:t>
                      </a:r>
                      <a:r>
                        <a:rPr lang="en-US" baseline="0" smtClean="0">
                          <a:latin typeface="Times New Roman" pitchFamily="18" charset="0"/>
                          <a:cs typeface="Times New Roman" pitchFamily="18" charset="0"/>
                        </a:rPr>
                        <a:t> </a:t>
                      </a:r>
                      <a:r>
                        <a:rPr lang="en-US" baseline="0" err="1" smtClean="0">
                          <a:latin typeface="Times New Roman" pitchFamily="18" charset="0"/>
                          <a:cs typeface="Times New Roman" pitchFamily="18" charset="0"/>
                        </a:rPr>
                        <a:t>làm</a:t>
                      </a:r>
                      <a:r>
                        <a:rPr lang="en-US" baseline="0" smtClean="0">
                          <a:latin typeface="Times New Roman" pitchFamily="18" charset="0"/>
                          <a:cs typeface="Times New Roman" pitchFamily="18" charset="0"/>
                        </a:rPr>
                        <a:t> game</a:t>
                      </a:r>
                      <a:endParaRPr lang="en-US">
                        <a:latin typeface="Times New Roman" pitchFamily="18" charset="0"/>
                        <a:cs typeface="Times New Roman" pitchFamily="18" charset="0"/>
                      </a:endParaRPr>
                    </a:p>
                  </a:txBody>
                  <a:tcPr/>
                </a:tc>
                <a:tc>
                  <a:txBody>
                    <a:bodyPr/>
                    <a:lstStyle/>
                    <a:p>
                      <a:r>
                        <a:rPr lang="en-US" err="1" smtClean="0">
                          <a:latin typeface="Times New Roman" pitchFamily="18" charset="0"/>
                          <a:cs typeface="Times New Roman" pitchFamily="18" charset="0"/>
                        </a:rPr>
                        <a:t>Không</a:t>
                      </a:r>
                      <a:r>
                        <a:rPr lang="en-US" baseline="0" smtClean="0">
                          <a:latin typeface="Times New Roman" pitchFamily="18" charset="0"/>
                          <a:cs typeface="Times New Roman" pitchFamily="18" charset="0"/>
                        </a:rPr>
                        <a:t> </a:t>
                      </a:r>
                      <a:r>
                        <a:rPr lang="en-US" baseline="0" err="1" smtClean="0">
                          <a:latin typeface="Times New Roman" pitchFamily="18" charset="0"/>
                          <a:cs typeface="Times New Roman" pitchFamily="18" charset="0"/>
                        </a:rPr>
                        <a:t>phù</a:t>
                      </a:r>
                      <a:r>
                        <a:rPr lang="en-US" baseline="0" smtClean="0">
                          <a:latin typeface="Times New Roman" pitchFamily="18" charset="0"/>
                          <a:cs typeface="Times New Roman" pitchFamily="18" charset="0"/>
                        </a:rPr>
                        <a:t> </a:t>
                      </a:r>
                      <a:r>
                        <a:rPr lang="en-US" baseline="0" err="1" smtClean="0">
                          <a:latin typeface="Times New Roman" pitchFamily="18" charset="0"/>
                          <a:cs typeface="Times New Roman" pitchFamily="18" charset="0"/>
                        </a:rPr>
                        <a:t>hợp</a:t>
                      </a:r>
                      <a:r>
                        <a:rPr lang="en-US" baseline="0" smtClean="0">
                          <a:latin typeface="Times New Roman" pitchFamily="18" charset="0"/>
                          <a:cs typeface="Times New Roman" pitchFamily="18" charset="0"/>
                        </a:rPr>
                        <a:t> </a:t>
                      </a:r>
                      <a:r>
                        <a:rPr lang="en-US" baseline="0" err="1" smtClean="0">
                          <a:latin typeface="Times New Roman" pitchFamily="18" charset="0"/>
                          <a:cs typeface="Times New Roman" pitchFamily="18" charset="0"/>
                        </a:rPr>
                        <a:t>cho</a:t>
                      </a:r>
                      <a:r>
                        <a:rPr lang="en-US" baseline="0" smtClean="0">
                          <a:latin typeface="Times New Roman" pitchFamily="18" charset="0"/>
                          <a:cs typeface="Times New Roman" pitchFamily="18" charset="0"/>
                        </a:rPr>
                        <a:t> </a:t>
                      </a:r>
                      <a:r>
                        <a:rPr lang="en-US" baseline="0" err="1" smtClean="0">
                          <a:latin typeface="Times New Roman" pitchFamily="18" charset="0"/>
                          <a:cs typeface="Times New Roman" pitchFamily="18" charset="0"/>
                        </a:rPr>
                        <a:t>các</a:t>
                      </a:r>
                      <a:r>
                        <a:rPr lang="en-US" baseline="0" smtClean="0">
                          <a:latin typeface="Times New Roman" pitchFamily="18" charset="0"/>
                          <a:cs typeface="Times New Roman" pitchFamily="18" charset="0"/>
                        </a:rPr>
                        <a:t> </a:t>
                      </a:r>
                      <a:r>
                        <a:rPr lang="en-US" baseline="0" err="1" smtClean="0">
                          <a:latin typeface="Times New Roman" pitchFamily="18" charset="0"/>
                          <a:cs typeface="Times New Roman" pitchFamily="18" charset="0"/>
                        </a:rPr>
                        <a:t>ứng</a:t>
                      </a:r>
                      <a:r>
                        <a:rPr lang="en-US" baseline="0" smtClean="0">
                          <a:latin typeface="Times New Roman" pitchFamily="18" charset="0"/>
                          <a:cs typeface="Times New Roman" pitchFamily="18" charset="0"/>
                        </a:rPr>
                        <a:t> </a:t>
                      </a:r>
                      <a:r>
                        <a:rPr lang="en-US" baseline="0" err="1" smtClean="0">
                          <a:latin typeface="Times New Roman" pitchFamily="18" charset="0"/>
                          <a:cs typeface="Times New Roman" pitchFamily="18" charset="0"/>
                        </a:rPr>
                        <a:t>dụng</a:t>
                      </a:r>
                      <a:r>
                        <a:rPr lang="en-US" baseline="0" smtClean="0">
                          <a:latin typeface="Times New Roman" pitchFamily="18" charset="0"/>
                          <a:cs typeface="Times New Roman" pitchFamily="18" charset="0"/>
                        </a:rPr>
                        <a:t> game</a:t>
                      </a:r>
                      <a:endParaRPr lang="en-US">
                        <a:latin typeface="Times New Roman" pitchFamily="18" charset="0"/>
                        <a:cs typeface="Times New Roman" pitchFamily="18" charset="0"/>
                      </a:endParaRPr>
                    </a:p>
                  </a:txBody>
                  <a:tcPr/>
                </a:tc>
              </a:tr>
            </a:tbl>
          </a:graphicData>
        </a:graphic>
      </p:graphicFrame>
    </p:spTree>
    <p:extLst>
      <p:ext uri="{BB962C8B-B14F-4D97-AF65-F5344CB8AC3E}">
        <p14:creationId xmlns:p14="http://schemas.microsoft.com/office/powerpoint/2010/main" val="38674354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4600" b="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HTML5 </a:t>
            </a:r>
            <a:r>
              <a:rPr lang="en-US" sz="4600" b="1" err="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SVG</a:t>
            </a:r>
            <a:endParaRPr lang="en-US" sz="4600" b="1">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endParaRPr>
          </a:p>
        </p:txBody>
      </p:sp>
      <p:sp>
        <p:nvSpPr>
          <p:cNvPr id="6" name="Content Placeholder 5"/>
          <p:cNvSpPr>
            <a:spLocks noGrp="1"/>
          </p:cNvSpPr>
          <p:nvPr>
            <p:ph idx="1"/>
          </p:nvPr>
        </p:nvSpPr>
        <p:spPr>
          <a:xfrm>
            <a:off x="685800" y="1752600"/>
            <a:ext cx="7772400" cy="4267201"/>
          </a:xfrm>
        </p:spPr>
        <p:txBody>
          <a:bodyPr/>
          <a:lstStyle/>
          <a:p>
            <a:r>
              <a:rPr lang="en-US" b="1" i="1" err="1" smtClean="0">
                <a:latin typeface="Times New Roman" pitchFamily="18" charset="0"/>
                <a:cs typeface="Times New Roman" pitchFamily="18" charset="0"/>
              </a:rPr>
              <a:t>Ví</a:t>
            </a:r>
            <a:r>
              <a:rPr lang="en-US" b="1" i="1" smtClean="0">
                <a:latin typeface="Times New Roman" pitchFamily="18" charset="0"/>
                <a:cs typeface="Times New Roman" pitchFamily="18" charset="0"/>
              </a:rPr>
              <a:t> </a:t>
            </a:r>
            <a:r>
              <a:rPr lang="en-US" b="1" i="1" err="1" smtClean="0">
                <a:latin typeface="Times New Roman" pitchFamily="18" charset="0"/>
                <a:cs typeface="Times New Roman" pitchFamily="18" charset="0"/>
              </a:rPr>
              <a:t>dụ</a:t>
            </a:r>
            <a:r>
              <a:rPr lang="en-US" b="1" i="1" smtClean="0">
                <a:latin typeface="Times New Roman" pitchFamily="18" charset="0"/>
                <a:cs typeface="Times New Roman" pitchFamily="18" charset="0"/>
              </a:rPr>
              <a:t>:</a:t>
            </a:r>
          </a:p>
          <a:p>
            <a:pPr marL="0" indent="0">
              <a:buNone/>
            </a:pPr>
            <a:r>
              <a:rPr lang="en-US" sz="2800">
                <a:latin typeface="Times New Roman" pitchFamily="18" charset="0"/>
                <a:cs typeface="Times New Roman" pitchFamily="18" charset="0"/>
              </a:rPr>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2286000"/>
            <a:ext cx="5562600" cy="3124200"/>
          </a:xfrm>
          <a:prstGeom prst="rect">
            <a:avLst/>
          </a:prstGeom>
        </p:spPr>
      </p:pic>
      <p:sp>
        <p:nvSpPr>
          <p:cNvPr id="4" name="Right Arrow 3"/>
          <p:cNvSpPr/>
          <p:nvPr/>
        </p:nvSpPr>
        <p:spPr>
          <a:xfrm>
            <a:off x="6627337" y="3505200"/>
            <a:ext cx="733356" cy="48463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backgroundRemoval t="5051" b="91919" l="4630" r="89815"/>
                    </a14:imgEffect>
                  </a14:imgLayer>
                </a14:imgProps>
              </a:ext>
              <a:ext uri="{28A0092B-C50C-407E-A947-70E740481C1C}">
                <a14:useLocalDpi xmlns:a14="http://schemas.microsoft.com/office/drawing/2010/main" val="0"/>
              </a:ext>
            </a:extLst>
          </a:blip>
          <a:stretch>
            <a:fillRect/>
          </a:stretch>
        </p:blipFill>
        <p:spPr>
          <a:xfrm>
            <a:off x="7467600" y="3275962"/>
            <a:ext cx="1028844" cy="943107"/>
          </a:xfrm>
          <a:prstGeom prst="rect">
            <a:avLst/>
          </a:prstGeom>
        </p:spPr>
      </p:pic>
    </p:spTree>
    <p:extLst>
      <p:ext uri="{BB962C8B-B14F-4D97-AF65-F5344CB8AC3E}">
        <p14:creationId xmlns:p14="http://schemas.microsoft.com/office/powerpoint/2010/main" val="42795844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4600" b="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HTML5 </a:t>
            </a:r>
            <a:r>
              <a:rPr lang="en-US" sz="4600" b="1" err="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SVG</a:t>
            </a:r>
            <a:endParaRPr lang="en-US" sz="4600" b="1">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endParaRPr>
          </a:p>
        </p:txBody>
      </p:sp>
      <p:sp>
        <p:nvSpPr>
          <p:cNvPr id="6" name="Content Placeholder 5"/>
          <p:cNvSpPr>
            <a:spLocks noGrp="1"/>
          </p:cNvSpPr>
          <p:nvPr>
            <p:ph idx="1"/>
          </p:nvPr>
        </p:nvSpPr>
        <p:spPr>
          <a:xfrm>
            <a:off x="685800" y="1752600"/>
            <a:ext cx="7772400" cy="4267201"/>
          </a:xfrm>
        </p:spPr>
        <p:txBody>
          <a:bodyPr/>
          <a:lstStyle/>
          <a:p>
            <a:r>
              <a:rPr lang="en-US" b="1" i="1" err="1" smtClean="0">
                <a:latin typeface="Times New Roman" pitchFamily="18" charset="0"/>
                <a:cs typeface="Times New Roman" pitchFamily="18" charset="0"/>
              </a:rPr>
              <a:t>Ví</a:t>
            </a:r>
            <a:r>
              <a:rPr lang="en-US" b="1" i="1" smtClean="0">
                <a:latin typeface="Times New Roman" pitchFamily="18" charset="0"/>
                <a:cs typeface="Times New Roman" pitchFamily="18" charset="0"/>
              </a:rPr>
              <a:t> </a:t>
            </a:r>
            <a:r>
              <a:rPr lang="en-US" b="1" i="1" err="1" smtClean="0">
                <a:latin typeface="Times New Roman" pitchFamily="18" charset="0"/>
                <a:cs typeface="Times New Roman" pitchFamily="18" charset="0"/>
              </a:rPr>
              <a:t>dụ</a:t>
            </a:r>
            <a:r>
              <a:rPr lang="en-US" b="1" i="1" smtClean="0">
                <a:latin typeface="Times New Roman" pitchFamily="18" charset="0"/>
                <a:cs typeface="Times New Roman" pitchFamily="18" charset="0"/>
              </a:rPr>
              <a:t>:</a:t>
            </a:r>
          </a:p>
          <a:p>
            <a:pPr marL="0" indent="0">
              <a:buNone/>
            </a:pPr>
            <a:endParaRPr lang="en-US" sz="2800">
              <a:latin typeface="Times New Roman" pitchFamily="18" charset="0"/>
              <a:cs typeface="Times New Roman"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2528315"/>
            <a:ext cx="6258798" cy="1467055"/>
          </a:xfrm>
          <a:prstGeom prst="rect">
            <a:avLst/>
          </a:prstGeom>
        </p:spPr>
      </p:pic>
      <p:sp>
        <p:nvSpPr>
          <p:cNvPr id="4" name="Right Arrow 3"/>
          <p:cNvSpPr/>
          <p:nvPr/>
        </p:nvSpPr>
        <p:spPr>
          <a:xfrm>
            <a:off x="2819400" y="4791425"/>
            <a:ext cx="762000" cy="48463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backgroundRemoval t="459" b="92202" l="862" r="83621"/>
                    </a14:imgEffect>
                  </a14:imgLayer>
                </a14:imgProps>
              </a:ext>
              <a:ext uri="{28A0092B-C50C-407E-A947-70E740481C1C}">
                <a14:useLocalDpi xmlns:a14="http://schemas.microsoft.com/office/drawing/2010/main" val="0"/>
              </a:ext>
            </a:extLst>
          </a:blip>
          <a:stretch>
            <a:fillRect/>
          </a:stretch>
        </p:blipFill>
        <p:spPr>
          <a:xfrm>
            <a:off x="4114800" y="4191000"/>
            <a:ext cx="2210108" cy="2076740"/>
          </a:xfrm>
          <a:prstGeom prst="rect">
            <a:avLst/>
          </a:prstGeom>
        </p:spPr>
      </p:pic>
    </p:spTree>
    <p:extLst>
      <p:ext uri="{BB962C8B-B14F-4D97-AF65-F5344CB8AC3E}">
        <p14:creationId xmlns:p14="http://schemas.microsoft.com/office/powerpoint/2010/main" val="10001801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4600" b="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HTML5 </a:t>
            </a:r>
            <a:r>
              <a:rPr lang="en-US" sz="4600" b="1" err="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SVG</a:t>
            </a:r>
            <a:endParaRPr lang="en-US" sz="4600" b="1">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endParaRPr>
          </a:p>
        </p:txBody>
      </p:sp>
      <p:sp>
        <p:nvSpPr>
          <p:cNvPr id="6" name="Content Placeholder 5"/>
          <p:cNvSpPr>
            <a:spLocks noGrp="1"/>
          </p:cNvSpPr>
          <p:nvPr>
            <p:ph idx="1"/>
          </p:nvPr>
        </p:nvSpPr>
        <p:spPr>
          <a:xfrm>
            <a:off x="685800" y="1295400"/>
            <a:ext cx="7772400" cy="4724401"/>
          </a:xfrm>
        </p:spPr>
        <p:txBody>
          <a:bodyPr/>
          <a:lstStyle/>
          <a:p>
            <a:r>
              <a:rPr lang="en-US" b="1" i="1" err="1" smtClean="0">
                <a:latin typeface="Times New Roman" pitchFamily="18" charset="0"/>
                <a:cs typeface="Times New Roman" pitchFamily="18" charset="0"/>
              </a:rPr>
              <a:t>Ví</a:t>
            </a:r>
            <a:r>
              <a:rPr lang="en-US" b="1" i="1" smtClean="0">
                <a:latin typeface="Times New Roman" pitchFamily="18" charset="0"/>
                <a:cs typeface="Times New Roman" pitchFamily="18" charset="0"/>
              </a:rPr>
              <a:t> </a:t>
            </a:r>
            <a:r>
              <a:rPr lang="en-US" b="1" i="1" err="1" smtClean="0">
                <a:latin typeface="Times New Roman" pitchFamily="18" charset="0"/>
                <a:cs typeface="Times New Roman" pitchFamily="18" charset="0"/>
              </a:rPr>
              <a:t>dụ</a:t>
            </a:r>
            <a:r>
              <a:rPr lang="en-US" b="1" i="1" smtClean="0">
                <a:latin typeface="Times New Roman" pitchFamily="18" charset="0"/>
                <a:cs typeface="Times New Roman" pitchFamily="18" charset="0"/>
              </a:rPr>
              <a:t>:</a:t>
            </a:r>
          </a:p>
          <a:p>
            <a:pPr marL="0" indent="0">
              <a:buNone/>
            </a:pPr>
            <a:endParaRPr lang="en-US" sz="2800">
              <a:latin typeface="Times New Roman" pitchFamily="18" charset="0"/>
              <a:cs typeface="Times New Roman"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554" y="1905001"/>
            <a:ext cx="7543800" cy="2362200"/>
          </a:xfrm>
          <a:prstGeom prst="rect">
            <a:avLst/>
          </a:prstGeom>
        </p:spPr>
      </p:pic>
      <p:sp>
        <p:nvSpPr>
          <p:cNvPr id="4" name="Right Arrow 3"/>
          <p:cNvSpPr/>
          <p:nvPr/>
        </p:nvSpPr>
        <p:spPr>
          <a:xfrm>
            <a:off x="3429000" y="4978589"/>
            <a:ext cx="762000" cy="3810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backgroundRemoval t="9028" b="88889" l="4000" r="92500"/>
                    </a14:imgEffect>
                  </a14:imgLayer>
                </a14:imgProps>
              </a:ext>
              <a:ext uri="{28A0092B-C50C-407E-A947-70E740481C1C}">
                <a14:useLocalDpi xmlns:a14="http://schemas.microsoft.com/office/drawing/2010/main" val="0"/>
              </a:ext>
            </a:extLst>
          </a:blip>
          <a:stretch>
            <a:fillRect/>
          </a:stretch>
        </p:blipFill>
        <p:spPr>
          <a:xfrm>
            <a:off x="4633985" y="4483193"/>
            <a:ext cx="1905266" cy="1371791"/>
          </a:xfrm>
          <a:prstGeom prst="rect">
            <a:avLst/>
          </a:prstGeom>
        </p:spPr>
      </p:pic>
    </p:spTree>
    <p:extLst>
      <p:ext uri="{BB962C8B-B14F-4D97-AF65-F5344CB8AC3E}">
        <p14:creationId xmlns:p14="http://schemas.microsoft.com/office/powerpoint/2010/main" val="10001801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4600" b="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HTML5 </a:t>
            </a:r>
            <a:r>
              <a:rPr lang="en-US" sz="4600" b="1" err="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SVG</a:t>
            </a:r>
            <a:endParaRPr lang="en-US" sz="4600" b="1">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endParaRPr>
          </a:p>
        </p:txBody>
      </p:sp>
      <p:sp>
        <p:nvSpPr>
          <p:cNvPr id="6" name="Content Placeholder 5"/>
          <p:cNvSpPr>
            <a:spLocks noGrp="1"/>
          </p:cNvSpPr>
          <p:nvPr>
            <p:ph idx="1"/>
          </p:nvPr>
        </p:nvSpPr>
        <p:spPr>
          <a:xfrm>
            <a:off x="685800" y="1295400"/>
            <a:ext cx="7772400" cy="4724401"/>
          </a:xfrm>
        </p:spPr>
        <p:txBody>
          <a:bodyPr/>
          <a:lstStyle/>
          <a:p>
            <a:r>
              <a:rPr lang="en-US" b="1" i="1" err="1" smtClean="0">
                <a:latin typeface="Times New Roman" pitchFamily="18" charset="0"/>
                <a:cs typeface="Times New Roman" pitchFamily="18" charset="0"/>
              </a:rPr>
              <a:t>Ví</a:t>
            </a:r>
            <a:r>
              <a:rPr lang="en-US" b="1" i="1" smtClean="0">
                <a:latin typeface="Times New Roman" pitchFamily="18" charset="0"/>
                <a:cs typeface="Times New Roman" pitchFamily="18" charset="0"/>
              </a:rPr>
              <a:t> </a:t>
            </a:r>
            <a:r>
              <a:rPr lang="en-US" b="1" i="1" err="1" smtClean="0">
                <a:latin typeface="Times New Roman" pitchFamily="18" charset="0"/>
                <a:cs typeface="Times New Roman" pitchFamily="18" charset="0"/>
              </a:rPr>
              <a:t>dụ</a:t>
            </a:r>
            <a:r>
              <a:rPr lang="en-US" b="1" i="1" smtClean="0">
                <a:latin typeface="Times New Roman" pitchFamily="18" charset="0"/>
                <a:cs typeface="Times New Roman" pitchFamily="18" charset="0"/>
              </a:rPr>
              <a:t>:</a:t>
            </a:r>
          </a:p>
          <a:p>
            <a:pPr marL="0" indent="0">
              <a:buNone/>
            </a:pPr>
            <a:r>
              <a:rPr lang="en-US" sz="2000" smtClean="0">
                <a:solidFill>
                  <a:srgbClr val="0070C0"/>
                </a:solidFill>
                <a:latin typeface="Times New Roman" pitchFamily="18" charset="0"/>
                <a:cs typeface="Times New Roman" pitchFamily="18" charset="0"/>
              </a:rPr>
              <a:t>               </a:t>
            </a:r>
            <a:r>
              <a:rPr lang="en-US" sz="2000" smtClean="0">
                <a:solidFill>
                  <a:srgbClr val="0070C0"/>
                </a:solidFill>
                <a:latin typeface="Times New Roman" pitchFamily="18" charset="0"/>
                <a:cs typeface="Times New Roman" pitchFamily="18" charset="0"/>
                <a:hlinkClick r:id="rId3"/>
              </a:rPr>
              <a:t>http://codepen.io/sidthesloth92/pen/VLdmVz</a:t>
            </a:r>
            <a:endParaRPr lang="en-US" sz="2000" smtClean="0">
              <a:solidFill>
                <a:srgbClr val="0070C0"/>
              </a:solidFill>
              <a:latin typeface="Times New Roman" pitchFamily="18" charset="0"/>
              <a:cs typeface="Times New Roman" pitchFamily="18" charset="0"/>
            </a:endParaRPr>
          </a:p>
          <a:p>
            <a:pPr marL="0" indent="0">
              <a:buNone/>
            </a:pPr>
            <a:endParaRPr lang="en-US" sz="2000">
              <a:solidFill>
                <a:srgbClr val="0070C0"/>
              </a:solidFill>
              <a:latin typeface="Times New Roman" pitchFamily="18" charset="0"/>
              <a:cs typeface="Times New Roman" pitchFamily="18"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910" y="2344003"/>
            <a:ext cx="8001000" cy="3869130"/>
          </a:xfrm>
          <a:prstGeom prst="rect">
            <a:avLst/>
          </a:prstGeom>
        </p:spPr>
      </p:pic>
    </p:spTree>
    <p:extLst>
      <p:ext uri="{BB962C8B-B14F-4D97-AF65-F5344CB8AC3E}">
        <p14:creationId xmlns:p14="http://schemas.microsoft.com/office/powerpoint/2010/main" val="17315234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4600" b="1">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HTML5 </a:t>
            </a:r>
            <a:r>
              <a:rPr lang="en-US" sz="4600" b="1" err="1">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SVG</a:t>
            </a:r>
            <a:endParaRPr lang="en-US" sz="4600" b="1">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endParaRPr>
          </a:p>
        </p:txBody>
      </p:sp>
      <p:sp>
        <p:nvSpPr>
          <p:cNvPr id="6" name="Content Placeholder 5"/>
          <p:cNvSpPr>
            <a:spLocks noGrp="1"/>
          </p:cNvSpPr>
          <p:nvPr>
            <p:ph idx="1"/>
          </p:nvPr>
        </p:nvSpPr>
        <p:spPr>
          <a:xfrm>
            <a:off x="685800" y="1371600"/>
            <a:ext cx="7772400" cy="4648201"/>
          </a:xfrm>
        </p:spPr>
        <p:txBody>
          <a:bodyPr/>
          <a:lstStyle/>
          <a:p>
            <a:r>
              <a:rPr lang="en-US" b="1" i="1" err="1">
                <a:latin typeface="Times New Roman" pitchFamily="18" charset="0"/>
                <a:cs typeface="Times New Roman" pitchFamily="18" charset="0"/>
              </a:rPr>
              <a:t>Ví</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dụ</a:t>
            </a:r>
            <a:r>
              <a:rPr lang="en-US" b="1" i="1">
                <a:latin typeface="Times New Roman" pitchFamily="18" charset="0"/>
                <a:cs typeface="Times New Roman" pitchFamily="18" charset="0"/>
              </a:rPr>
              <a:t>:</a:t>
            </a:r>
          </a:p>
          <a:p>
            <a:pPr marL="0" indent="0">
              <a:buNone/>
            </a:pPr>
            <a:endParaRPr lang="en-US" sz="2800">
              <a:latin typeface="Times New Roman" pitchFamily="18" charset="0"/>
              <a:cs typeface="Times New Roman"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1" y="2362199"/>
            <a:ext cx="7924798" cy="3779291"/>
          </a:xfrm>
          <a:prstGeom prst="rect">
            <a:avLst/>
          </a:prstGeom>
        </p:spPr>
      </p:pic>
      <p:sp>
        <p:nvSpPr>
          <p:cNvPr id="5" name="Down Arrow 4"/>
          <p:cNvSpPr/>
          <p:nvPr/>
        </p:nvSpPr>
        <p:spPr>
          <a:xfrm>
            <a:off x="4267200" y="1676400"/>
            <a:ext cx="484632" cy="4572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423451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4600" b="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DEMO </a:t>
            </a:r>
            <a:r>
              <a:rPr lang="en-US" sz="4600" b="1" err="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ỨNG</a:t>
            </a:r>
            <a:r>
              <a:rPr lang="en-US" sz="4600" b="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 </a:t>
            </a:r>
            <a:r>
              <a:rPr lang="en-US" sz="4600" b="1" err="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DỤNG</a:t>
            </a:r>
            <a:endParaRPr lang="en-US" sz="4600" b="1">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endParaRPr>
          </a:p>
        </p:txBody>
      </p:sp>
      <p:sp>
        <p:nvSpPr>
          <p:cNvPr id="6" name="Content Placeholder 5"/>
          <p:cNvSpPr>
            <a:spLocks noGrp="1"/>
          </p:cNvSpPr>
          <p:nvPr>
            <p:ph idx="1"/>
          </p:nvPr>
        </p:nvSpPr>
        <p:spPr>
          <a:xfrm>
            <a:off x="685800" y="1600200"/>
            <a:ext cx="7772400" cy="4419601"/>
          </a:xfrm>
        </p:spPr>
        <p:txBody>
          <a:bodyPr/>
          <a:lstStyle/>
          <a:p>
            <a:r>
              <a:rPr lang="en-US" b="1" i="1" err="1" smtClean="0">
                <a:latin typeface="Times New Roman" pitchFamily="18" charset="0"/>
                <a:cs typeface="Times New Roman" pitchFamily="18" charset="0"/>
              </a:rPr>
              <a:t>Các</a:t>
            </a:r>
            <a:r>
              <a:rPr lang="en-US" b="1" i="1" smtClean="0">
                <a:latin typeface="Times New Roman" pitchFamily="18" charset="0"/>
                <a:cs typeface="Times New Roman" pitchFamily="18" charset="0"/>
              </a:rPr>
              <a:t> </a:t>
            </a:r>
            <a:r>
              <a:rPr lang="en-US" b="1" i="1" err="1" smtClean="0">
                <a:latin typeface="Times New Roman" pitchFamily="18" charset="0"/>
                <a:cs typeface="Times New Roman" pitchFamily="18" charset="0"/>
              </a:rPr>
              <a:t>ứng</a:t>
            </a:r>
            <a:r>
              <a:rPr lang="en-US" b="1" i="1" smtClean="0">
                <a:latin typeface="Times New Roman" pitchFamily="18" charset="0"/>
                <a:cs typeface="Times New Roman" pitchFamily="18" charset="0"/>
              </a:rPr>
              <a:t> </a:t>
            </a:r>
            <a:r>
              <a:rPr lang="en-US" b="1" i="1" err="1" smtClean="0">
                <a:latin typeface="Times New Roman" pitchFamily="18" charset="0"/>
                <a:cs typeface="Times New Roman" pitchFamily="18" charset="0"/>
              </a:rPr>
              <a:t>dụng</a:t>
            </a:r>
            <a:r>
              <a:rPr lang="en-US" b="1" i="1" smtClean="0">
                <a:latin typeface="Times New Roman" pitchFamily="18" charset="0"/>
                <a:cs typeface="Times New Roman" pitchFamily="18" charset="0"/>
              </a:rPr>
              <a:t>:</a:t>
            </a:r>
          </a:p>
          <a:p>
            <a:pPr marL="0" indent="0">
              <a:buNone/>
            </a:pPr>
            <a:r>
              <a:rPr lang="en-US" sz="2800" smtClean="0">
                <a:latin typeface="Times New Roman" pitchFamily="18" charset="0"/>
                <a:cs typeface="Times New Roman" pitchFamily="18" charset="0"/>
              </a:rPr>
              <a:t> - </a:t>
            </a:r>
            <a:r>
              <a:rPr lang="en-US" sz="2800" err="1" smtClean="0">
                <a:latin typeface="Times New Roman" pitchFamily="18" charset="0"/>
                <a:cs typeface="Times New Roman" pitchFamily="18" charset="0"/>
              </a:rPr>
              <a:t>Các</a:t>
            </a:r>
            <a:r>
              <a:rPr lang="en-US" sz="2800" smtClean="0">
                <a:latin typeface="Times New Roman" pitchFamily="18" charset="0"/>
                <a:cs typeface="Times New Roman" pitchFamily="18" charset="0"/>
              </a:rPr>
              <a:t> </a:t>
            </a:r>
            <a:r>
              <a:rPr lang="en-US" sz="2800" err="1" smtClean="0">
                <a:latin typeface="Times New Roman" pitchFamily="18" charset="0"/>
                <a:cs typeface="Times New Roman" pitchFamily="18" charset="0"/>
              </a:rPr>
              <a:t>trang</a:t>
            </a:r>
            <a:r>
              <a:rPr lang="en-US" sz="2800" smtClean="0">
                <a:latin typeface="Times New Roman" pitchFamily="18" charset="0"/>
                <a:cs typeface="Times New Roman" pitchFamily="18" charset="0"/>
              </a:rPr>
              <a:t> web </a:t>
            </a:r>
            <a:r>
              <a:rPr lang="en-US" sz="2800" err="1" smtClean="0">
                <a:latin typeface="Times New Roman" pitchFamily="18" charset="0"/>
                <a:cs typeface="Times New Roman" pitchFamily="18" charset="0"/>
              </a:rPr>
              <a:t>như</a:t>
            </a:r>
            <a:r>
              <a:rPr lang="en-US" sz="2800" smtClean="0">
                <a:latin typeface="Times New Roman" pitchFamily="18" charset="0"/>
                <a:cs typeface="Times New Roman" pitchFamily="18" charset="0"/>
              </a:rPr>
              <a:t>:</a:t>
            </a:r>
          </a:p>
          <a:p>
            <a:pPr marL="0" indent="0">
              <a:buNone/>
            </a:pPr>
            <a:r>
              <a:rPr lang="en-US" sz="2800">
                <a:latin typeface="Times New Roman" pitchFamily="18" charset="0"/>
                <a:cs typeface="Times New Roman" pitchFamily="18" charset="0"/>
              </a:rPr>
              <a:t>  </a:t>
            </a:r>
            <a:r>
              <a:rPr lang="en-US" sz="2800" smtClean="0">
                <a:latin typeface="Times New Roman" pitchFamily="18" charset="0"/>
                <a:cs typeface="Times New Roman" pitchFamily="18" charset="0"/>
              </a:rPr>
              <a:t>             </a:t>
            </a:r>
            <a:r>
              <a:rPr lang="en-US" sz="2000" smtClean="0">
                <a:latin typeface="Times New Roman" pitchFamily="18" charset="0"/>
                <a:cs typeface="Times New Roman" pitchFamily="18" charset="0"/>
                <a:hlinkClick r:id="rId3"/>
              </a:rPr>
              <a:t>https</a:t>
            </a:r>
            <a:r>
              <a:rPr lang="en-US" sz="2000">
                <a:latin typeface="Times New Roman" pitchFamily="18" charset="0"/>
                <a:cs typeface="Times New Roman" pitchFamily="18" charset="0"/>
                <a:hlinkClick r:id="rId3"/>
              </a:rPr>
              <a:t>://www.duolingo.com</a:t>
            </a:r>
            <a:r>
              <a:rPr lang="en-US" sz="2000" smtClean="0">
                <a:latin typeface="Times New Roman" pitchFamily="18" charset="0"/>
                <a:cs typeface="Times New Roman" pitchFamily="18" charset="0"/>
                <a:hlinkClick r:id="rId3"/>
              </a:rPr>
              <a:t>/</a:t>
            </a:r>
            <a:endParaRPr lang="en-US" sz="2000" smtClean="0">
              <a:latin typeface="Times New Roman" pitchFamily="18" charset="0"/>
              <a:cs typeface="Times New Roman" pitchFamily="18" charset="0"/>
            </a:endParaRPr>
          </a:p>
          <a:p>
            <a:pPr marL="0" indent="0">
              <a:buNone/>
            </a:pPr>
            <a:r>
              <a:rPr lang="en-US" sz="2800">
                <a:latin typeface="Times New Roman" pitchFamily="18" charset="0"/>
                <a:cs typeface="Times New Roman" pitchFamily="18" charset="0"/>
              </a:rPr>
              <a:t> </a:t>
            </a:r>
            <a:r>
              <a:rPr lang="en-US" sz="2800" smtClean="0">
                <a:latin typeface="Times New Roman" pitchFamily="18" charset="0"/>
                <a:cs typeface="Times New Roman" pitchFamily="18" charset="0"/>
              </a:rPr>
              <a:t>              </a:t>
            </a:r>
            <a:r>
              <a:rPr lang="en-US" sz="2000" smtClean="0">
                <a:latin typeface="Times New Roman" pitchFamily="18" charset="0"/>
                <a:cs typeface="Times New Roman" pitchFamily="18" charset="0"/>
                <a:hlinkClick r:id="rId4"/>
              </a:rPr>
              <a:t>https</a:t>
            </a:r>
            <a:r>
              <a:rPr lang="en-US" sz="2000">
                <a:latin typeface="Times New Roman" pitchFamily="18" charset="0"/>
                <a:cs typeface="Times New Roman" pitchFamily="18" charset="0"/>
                <a:hlinkClick r:id="rId4"/>
              </a:rPr>
              <a:t>://</a:t>
            </a:r>
            <a:r>
              <a:rPr lang="en-US" sz="2000" smtClean="0">
                <a:latin typeface="Times New Roman" pitchFamily="18" charset="0"/>
                <a:cs typeface="Times New Roman" pitchFamily="18" charset="0"/>
                <a:hlinkClick r:id="rId4"/>
              </a:rPr>
              <a:t>share-wis.com/</a:t>
            </a:r>
            <a:endParaRPr lang="en-US" sz="2000" smtClean="0">
              <a:latin typeface="Times New Roman" pitchFamily="18" charset="0"/>
              <a:cs typeface="Times New Roman" pitchFamily="18" charset="0"/>
            </a:endParaRPr>
          </a:p>
          <a:p>
            <a:pPr marL="0" indent="0">
              <a:buNone/>
            </a:pPr>
            <a:r>
              <a:rPr lang="en-US" sz="2000">
                <a:latin typeface="Times New Roman" pitchFamily="18" charset="0"/>
                <a:cs typeface="Times New Roman" pitchFamily="18" charset="0"/>
              </a:rPr>
              <a:t> </a:t>
            </a:r>
            <a:r>
              <a:rPr lang="en-US" sz="2000" smtClean="0">
                <a:latin typeface="Times New Roman" pitchFamily="18" charset="0"/>
                <a:cs typeface="Times New Roman" pitchFamily="18" charset="0"/>
              </a:rPr>
              <a:t>                    …</a:t>
            </a:r>
          </a:p>
          <a:p>
            <a:pPr marL="0" indent="0">
              <a:buNone/>
            </a:pPr>
            <a:r>
              <a:rPr lang="en-US" sz="2800" smtClean="0">
                <a:latin typeface="Times New Roman" pitchFamily="18" charset="0"/>
                <a:cs typeface="Times New Roman" pitchFamily="18" charset="0"/>
              </a:rPr>
              <a:t> </a:t>
            </a:r>
            <a:r>
              <a:rPr lang="en-US" sz="2800" err="1" smtClean="0">
                <a:latin typeface="Times New Roman" pitchFamily="18" charset="0"/>
                <a:cs typeface="Times New Roman" pitchFamily="18" charset="0"/>
              </a:rPr>
              <a:t>sử</a:t>
            </a:r>
            <a:r>
              <a:rPr lang="en-US" sz="2800" smtClean="0">
                <a:latin typeface="Times New Roman" pitchFamily="18" charset="0"/>
                <a:cs typeface="Times New Roman" pitchFamily="18" charset="0"/>
              </a:rPr>
              <a:t> </a:t>
            </a:r>
            <a:r>
              <a:rPr lang="en-US" sz="2800" err="1" smtClean="0">
                <a:latin typeface="Times New Roman" pitchFamily="18" charset="0"/>
                <a:cs typeface="Times New Roman" pitchFamily="18" charset="0"/>
              </a:rPr>
              <a:t>dụng</a:t>
            </a:r>
            <a:r>
              <a:rPr lang="en-US" sz="2800" smtClean="0">
                <a:latin typeface="Times New Roman" pitchFamily="18" charset="0"/>
                <a:cs typeface="Times New Roman" pitchFamily="18" charset="0"/>
              </a:rPr>
              <a:t> </a:t>
            </a:r>
            <a:r>
              <a:rPr lang="en-US" sz="2800" err="1" smtClean="0">
                <a:latin typeface="Times New Roman" pitchFamily="18" charset="0"/>
                <a:cs typeface="Times New Roman" pitchFamily="18" charset="0"/>
              </a:rPr>
              <a:t>đồ</a:t>
            </a:r>
            <a:r>
              <a:rPr lang="en-US" sz="2800" smtClean="0">
                <a:latin typeface="Times New Roman" pitchFamily="18" charset="0"/>
                <a:cs typeface="Times New Roman" pitchFamily="18" charset="0"/>
              </a:rPr>
              <a:t> </a:t>
            </a:r>
            <a:r>
              <a:rPr lang="en-US" sz="2800" err="1" smtClean="0">
                <a:latin typeface="Times New Roman" pitchFamily="18" charset="0"/>
                <a:cs typeface="Times New Roman" pitchFamily="18" charset="0"/>
              </a:rPr>
              <a:t>họa</a:t>
            </a:r>
            <a:r>
              <a:rPr lang="en-US" sz="2800" smtClean="0">
                <a:latin typeface="Times New Roman" pitchFamily="18" charset="0"/>
                <a:cs typeface="Times New Roman" pitchFamily="18" charset="0"/>
              </a:rPr>
              <a:t> </a:t>
            </a:r>
            <a:r>
              <a:rPr lang="en-US" sz="2800" err="1" smtClean="0">
                <a:latin typeface="Times New Roman" pitchFamily="18" charset="0"/>
                <a:cs typeface="Times New Roman" pitchFamily="18" charset="0"/>
              </a:rPr>
              <a:t>hình</a:t>
            </a:r>
            <a:r>
              <a:rPr lang="en-US" sz="2800" smtClean="0">
                <a:latin typeface="Times New Roman" pitchFamily="18" charset="0"/>
                <a:cs typeface="Times New Roman" pitchFamily="18" charset="0"/>
              </a:rPr>
              <a:t> </a:t>
            </a:r>
            <a:r>
              <a:rPr lang="en-US" sz="2800" err="1" smtClean="0">
                <a:latin typeface="Times New Roman" pitchFamily="18" charset="0"/>
                <a:cs typeface="Times New Roman" pitchFamily="18" charset="0"/>
              </a:rPr>
              <a:t>ảnh</a:t>
            </a:r>
            <a:r>
              <a:rPr lang="en-US" sz="2800" smtClean="0">
                <a:latin typeface="Times New Roman" pitchFamily="18" charset="0"/>
                <a:cs typeface="Times New Roman" pitchFamily="18" charset="0"/>
              </a:rPr>
              <a:t> </a:t>
            </a:r>
            <a:r>
              <a:rPr lang="en-US" sz="2800" err="1" smtClean="0">
                <a:latin typeface="Times New Roman" pitchFamily="18" charset="0"/>
                <a:cs typeface="Times New Roman" pitchFamily="18" charset="0"/>
              </a:rPr>
              <a:t>bằng</a:t>
            </a:r>
            <a:r>
              <a:rPr lang="en-US" sz="2800" smtClean="0">
                <a:latin typeface="Times New Roman" pitchFamily="18" charset="0"/>
                <a:cs typeface="Times New Roman" pitchFamily="18" charset="0"/>
              </a:rPr>
              <a:t> </a:t>
            </a:r>
            <a:r>
              <a:rPr lang="en-US" sz="2800" err="1" smtClean="0">
                <a:latin typeface="Times New Roman" pitchFamily="18" charset="0"/>
                <a:cs typeface="Times New Roman" pitchFamily="18" charset="0"/>
              </a:rPr>
              <a:t>SVG</a:t>
            </a:r>
            <a:r>
              <a:rPr lang="en-US" sz="2800" smtClean="0">
                <a:latin typeface="Times New Roman" pitchFamily="18" charset="0"/>
                <a:cs typeface="Times New Roman" pitchFamily="18" charset="0"/>
              </a:rPr>
              <a:t>.</a:t>
            </a:r>
          </a:p>
          <a:p>
            <a:pPr marL="0" indent="0">
              <a:buNone/>
            </a:pPr>
            <a:endParaRPr lang="en-US" sz="2800">
              <a:latin typeface="Times New Roman" pitchFamily="18" charset="0"/>
              <a:cs typeface="Times New Roman" pitchFamily="18" charset="0"/>
            </a:endParaRPr>
          </a:p>
        </p:txBody>
      </p:sp>
    </p:spTree>
    <p:extLst>
      <p:ext uri="{BB962C8B-B14F-4D97-AF65-F5344CB8AC3E}">
        <p14:creationId xmlns:p14="http://schemas.microsoft.com/office/powerpoint/2010/main" val="17915781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4600" b="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DEMO </a:t>
            </a:r>
            <a:r>
              <a:rPr lang="en-US" sz="4600" b="1" err="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ỨNG</a:t>
            </a:r>
            <a:r>
              <a:rPr lang="en-US" sz="4600" b="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 </a:t>
            </a:r>
            <a:r>
              <a:rPr lang="en-US" sz="4600" b="1" err="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DỤNG</a:t>
            </a:r>
            <a:endParaRPr lang="en-US" sz="4600" b="1">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endParaRPr>
          </a:p>
        </p:txBody>
      </p:sp>
      <p:sp>
        <p:nvSpPr>
          <p:cNvPr id="6" name="Content Placeholder 5"/>
          <p:cNvSpPr>
            <a:spLocks noGrp="1"/>
          </p:cNvSpPr>
          <p:nvPr>
            <p:ph idx="1"/>
          </p:nvPr>
        </p:nvSpPr>
        <p:spPr>
          <a:xfrm>
            <a:off x="685800" y="1371600"/>
            <a:ext cx="7772400" cy="4648201"/>
          </a:xfrm>
        </p:spPr>
        <p:txBody>
          <a:bodyPr/>
          <a:lstStyle/>
          <a:p>
            <a:r>
              <a:rPr lang="en-US" b="1" i="1" err="1" smtClean="0">
                <a:latin typeface="Times New Roman" pitchFamily="18" charset="0"/>
                <a:cs typeface="Times New Roman" pitchFamily="18" charset="0"/>
              </a:rPr>
              <a:t>Các</a:t>
            </a:r>
            <a:r>
              <a:rPr lang="en-US" b="1" i="1" smtClean="0">
                <a:latin typeface="Times New Roman" pitchFamily="18" charset="0"/>
                <a:cs typeface="Times New Roman" pitchFamily="18" charset="0"/>
              </a:rPr>
              <a:t> </a:t>
            </a:r>
            <a:r>
              <a:rPr lang="en-US" b="1" i="1" err="1" smtClean="0">
                <a:latin typeface="Times New Roman" pitchFamily="18" charset="0"/>
                <a:cs typeface="Times New Roman" pitchFamily="18" charset="0"/>
              </a:rPr>
              <a:t>ứng</a:t>
            </a:r>
            <a:r>
              <a:rPr lang="en-US" b="1" i="1" smtClean="0">
                <a:latin typeface="Times New Roman" pitchFamily="18" charset="0"/>
                <a:cs typeface="Times New Roman" pitchFamily="18" charset="0"/>
              </a:rPr>
              <a:t> </a:t>
            </a:r>
            <a:r>
              <a:rPr lang="en-US" b="1" i="1" err="1" smtClean="0">
                <a:latin typeface="Times New Roman" pitchFamily="18" charset="0"/>
                <a:cs typeface="Times New Roman" pitchFamily="18" charset="0"/>
              </a:rPr>
              <a:t>dụng</a:t>
            </a:r>
            <a:r>
              <a:rPr lang="en-US" b="1" i="1" smtClean="0">
                <a:latin typeface="Times New Roman" pitchFamily="18" charset="0"/>
                <a:cs typeface="Times New Roman" pitchFamily="18" charset="0"/>
              </a:rPr>
              <a:t>:</a:t>
            </a:r>
          </a:p>
          <a:p>
            <a:pPr marL="0" indent="0">
              <a:buNone/>
            </a:pPr>
            <a:r>
              <a:rPr lang="en-US" sz="2800" smtClean="0">
                <a:latin typeface="Times New Roman" pitchFamily="18" charset="0"/>
                <a:cs typeface="Times New Roman" pitchFamily="18" charset="0"/>
              </a:rPr>
              <a:t> </a:t>
            </a:r>
            <a:endParaRPr lang="en-US" sz="2800">
              <a:latin typeface="Times New Roman" pitchFamily="18" charset="0"/>
              <a:cs typeface="Times New Roman"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952" y="1981200"/>
            <a:ext cx="7924800" cy="4038600"/>
          </a:xfrm>
          <a:prstGeom prst="rect">
            <a:avLst/>
          </a:prstGeom>
        </p:spPr>
      </p:pic>
    </p:spTree>
    <p:extLst>
      <p:ext uri="{BB962C8B-B14F-4D97-AF65-F5344CB8AC3E}">
        <p14:creationId xmlns:p14="http://schemas.microsoft.com/office/powerpoint/2010/main" val="179157819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4600" b="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DEMO </a:t>
            </a:r>
            <a:r>
              <a:rPr lang="en-US" sz="4600" b="1" err="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ỨNG</a:t>
            </a:r>
            <a:r>
              <a:rPr lang="en-US" sz="4600" b="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 </a:t>
            </a:r>
            <a:r>
              <a:rPr lang="en-US" sz="4600" b="1" err="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DỤNG</a:t>
            </a:r>
            <a:endParaRPr lang="en-US" sz="4600" b="1">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endParaRPr>
          </a:p>
        </p:txBody>
      </p:sp>
      <p:sp>
        <p:nvSpPr>
          <p:cNvPr id="6" name="Content Placeholder 5"/>
          <p:cNvSpPr>
            <a:spLocks noGrp="1"/>
          </p:cNvSpPr>
          <p:nvPr>
            <p:ph idx="1"/>
          </p:nvPr>
        </p:nvSpPr>
        <p:spPr>
          <a:xfrm>
            <a:off x="685800" y="1295400"/>
            <a:ext cx="7772400" cy="4724401"/>
          </a:xfrm>
        </p:spPr>
        <p:txBody>
          <a:bodyPr/>
          <a:lstStyle/>
          <a:p>
            <a:r>
              <a:rPr lang="en-US" b="1" i="1" err="1" smtClean="0">
                <a:latin typeface="Times New Roman" pitchFamily="18" charset="0"/>
                <a:cs typeface="Times New Roman" pitchFamily="18" charset="0"/>
              </a:rPr>
              <a:t>Các</a:t>
            </a:r>
            <a:r>
              <a:rPr lang="en-US" b="1" i="1" smtClean="0">
                <a:latin typeface="Times New Roman" pitchFamily="18" charset="0"/>
                <a:cs typeface="Times New Roman" pitchFamily="18" charset="0"/>
              </a:rPr>
              <a:t> </a:t>
            </a:r>
            <a:r>
              <a:rPr lang="en-US" b="1" i="1" err="1" smtClean="0">
                <a:latin typeface="Times New Roman" pitchFamily="18" charset="0"/>
                <a:cs typeface="Times New Roman" pitchFamily="18" charset="0"/>
              </a:rPr>
              <a:t>ứng</a:t>
            </a:r>
            <a:r>
              <a:rPr lang="en-US" b="1" i="1" smtClean="0">
                <a:latin typeface="Times New Roman" pitchFamily="18" charset="0"/>
                <a:cs typeface="Times New Roman" pitchFamily="18" charset="0"/>
              </a:rPr>
              <a:t> </a:t>
            </a:r>
            <a:r>
              <a:rPr lang="en-US" b="1" i="1" err="1" smtClean="0">
                <a:latin typeface="Times New Roman" pitchFamily="18" charset="0"/>
                <a:cs typeface="Times New Roman" pitchFamily="18" charset="0"/>
              </a:rPr>
              <a:t>dụng</a:t>
            </a:r>
            <a:r>
              <a:rPr lang="en-US" b="1" i="1" smtClean="0">
                <a:latin typeface="Times New Roman" pitchFamily="18" charset="0"/>
                <a:cs typeface="Times New Roman" pitchFamily="18" charset="0"/>
              </a:rPr>
              <a:t>:</a:t>
            </a:r>
          </a:p>
          <a:p>
            <a:pPr marL="0" indent="0">
              <a:buNone/>
            </a:pPr>
            <a:endParaRPr lang="en-US" sz="2800">
              <a:latin typeface="Times New Roman" pitchFamily="18" charset="0"/>
              <a:cs typeface="Times New Roman"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111" y="1831075"/>
            <a:ext cx="7882718" cy="4114800"/>
          </a:xfrm>
          <a:prstGeom prst="rect">
            <a:avLst/>
          </a:prstGeom>
        </p:spPr>
      </p:pic>
    </p:spTree>
    <p:extLst>
      <p:ext uri="{BB962C8B-B14F-4D97-AF65-F5344CB8AC3E}">
        <p14:creationId xmlns:p14="http://schemas.microsoft.com/office/powerpoint/2010/main" val="17915781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4600" b="1" err="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ỨNG</a:t>
            </a:r>
            <a:r>
              <a:rPr lang="en-US" sz="4600" b="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 </a:t>
            </a:r>
            <a:r>
              <a:rPr lang="en-US" sz="4600" b="1" err="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DỤNG</a:t>
            </a:r>
            <a:r>
              <a:rPr lang="en-US" sz="4600" b="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 </a:t>
            </a:r>
            <a:r>
              <a:rPr lang="en-US" sz="4600" b="1" err="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PHÂN</a:t>
            </a:r>
            <a:r>
              <a:rPr lang="en-US" sz="4600" b="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 </a:t>
            </a:r>
            <a:r>
              <a:rPr lang="en-US" sz="4600" b="1" err="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TÁN</a:t>
            </a:r>
            <a:endParaRPr lang="en-US" sz="4600" b="1">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endParaRPr>
          </a:p>
        </p:txBody>
      </p:sp>
      <p:sp>
        <p:nvSpPr>
          <p:cNvPr id="6" name="Content Placeholder 5"/>
          <p:cNvSpPr>
            <a:spLocks noGrp="1"/>
          </p:cNvSpPr>
          <p:nvPr>
            <p:ph idx="1"/>
          </p:nvPr>
        </p:nvSpPr>
        <p:spPr>
          <a:xfrm>
            <a:off x="685800" y="1295400"/>
            <a:ext cx="7772400" cy="4724401"/>
          </a:xfrm>
        </p:spPr>
        <p:txBody>
          <a:bodyPr/>
          <a:lstStyle/>
          <a:p>
            <a:r>
              <a:rPr lang="en-US" b="1" i="1" err="1" smtClean="0">
                <a:latin typeface="Times New Roman" pitchFamily="18" charset="0"/>
                <a:cs typeface="Times New Roman" pitchFamily="18" charset="0"/>
              </a:rPr>
              <a:t>Nguồn</a:t>
            </a:r>
            <a:r>
              <a:rPr lang="en-US" b="1" i="1" smtClean="0">
                <a:latin typeface="Times New Roman" pitchFamily="18" charset="0"/>
                <a:cs typeface="Times New Roman" pitchFamily="18" charset="0"/>
              </a:rPr>
              <a:t> </a:t>
            </a:r>
            <a:r>
              <a:rPr lang="en-US" b="1" i="1" err="1" smtClean="0">
                <a:latin typeface="Times New Roman" pitchFamily="18" charset="0"/>
                <a:cs typeface="Times New Roman" pitchFamily="18" charset="0"/>
              </a:rPr>
              <a:t>tham</a:t>
            </a:r>
            <a:r>
              <a:rPr lang="en-US" b="1" i="1" smtClean="0">
                <a:latin typeface="Times New Roman" pitchFamily="18" charset="0"/>
                <a:cs typeface="Times New Roman" pitchFamily="18" charset="0"/>
              </a:rPr>
              <a:t> </a:t>
            </a:r>
            <a:r>
              <a:rPr lang="en-US" b="1" i="1" err="1" smtClean="0">
                <a:latin typeface="Times New Roman" pitchFamily="18" charset="0"/>
                <a:cs typeface="Times New Roman" pitchFamily="18" charset="0"/>
              </a:rPr>
              <a:t>khảo</a:t>
            </a:r>
            <a:r>
              <a:rPr lang="en-US" b="1" i="1" smtClean="0">
                <a:latin typeface="Times New Roman" pitchFamily="18" charset="0"/>
                <a:cs typeface="Times New Roman" pitchFamily="18" charset="0"/>
              </a:rPr>
              <a:t>:</a:t>
            </a:r>
            <a:endParaRPr lang="en-US" b="1" i="1" smtClean="0">
              <a:latin typeface="Times New Roman" pitchFamily="18" charset="0"/>
              <a:cs typeface="Times New Roman" pitchFamily="18" charset="0"/>
            </a:endParaRPr>
          </a:p>
          <a:p>
            <a:pPr marL="0" indent="0">
              <a:buNone/>
            </a:pPr>
            <a:r>
              <a:rPr lang="en-US" sz="2000" b="1" i="1" smtClean="0">
                <a:latin typeface="Times New Roman" pitchFamily="18" charset="0"/>
                <a:cs typeface="Times New Roman" pitchFamily="18" charset="0"/>
                <a:hlinkClick r:id="rId3"/>
              </a:rPr>
              <a:t>http</a:t>
            </a:r>
            <a:r>
              <a:rPr lang="en-US" sz="2000" b="1" i="1">
                <a:latin typeface="Times New Roman" pitchFamily="18" charset="0"/>
                <a:cs typeface="Times New Roman" pitchFamily="18" charset="0"/>
                <a:hlinkClick r:id="rId3"/>
              </a:rPr>
              <a:t>://</a:t>
            </a:r>
            <a:r>
              <a:rPr lang="en-US" sz="2000" b="1" i="1" smtClean="0">
                <a:latin typeface="Times New Roman" pitchFamily="18" charset="0"/>
                <a:cs typeface="Times New Roman" pitchFamily="18" charset="0"/>
                <a:hlinkClick r:id="rId3"/>
              </a:rPr>
              <a:t>www.w3schools.com/svg/default.asp</a:t>
            </a:r>
            <a:endParaRPr lang="en-US" sz="2000" b="1" i="1" smtClean="0">
              <a:latin typeface="Times New Roman" pitchFamily="18" charset="0"/>
              <a:cs typeface="Times New Roman" pitchFamily="18" charset="0"/>
            </a:endParaRPr>
          </a:p>
          <a:p>
            <a:pPr marL="0" indent="0">
              <a:buNone/>
            </a:pPr>
            <a:endParaRPr lang="en-US" sz="2000" b="1" i="1">
              <a:latin typeface="Times New Roman" pitchFamily="18" charset="0"/>
              <a:cs typeface="Times New Roman" pitchFamily="18" charset="0"/>
            </a:endParaRPr>
          </a:p>
          <a:p>
            <a:pPr marL="0" indent="0">
              <a:buNone/>
            </a:pPr>
            <a:r>
              <a:rPr lang="en-US" sz="2000" b="1" i="1" smtClean="0">
                <a:latin typeface="Times New Roman" pitchFamily="18" charset="0"/>
                <a:cs typeface="Times New Roman" pitchFamily="18" charset="0"/>
                <a:hlinkClick r:id="rId4"/>
              </a:rPr>
              <a:t>http</a:t>
            </a:r>
            <a:r>
              <a:rPr lang="en-US" sz="2000" b="1" i="1">
                <a:latin typeface="Times New Roman" pitchFamily="18" charset="0"/>
                <a:cs typeface="Times New Roman" pitchFamily="18" charset="0"/>
                <a:hlinkClick r:id="rId4"/>
              </a:rPr>
              <a:t>://</a:t>
            </a:r>
            <a:r>
              <a:rPr lang="en-US" sz="2000" b="1" i="1" smtClean="0">
                <a:latin typeface="Times New Roman" pitchFamily="18" charset="0"/>
                <a:cs typeface="Times New Roman" pitchFamily="18" charset="0"/>
                <a:hlinkClick r:id="rId4"/>
              </a:rPr>
              <a:t>w3vn.net/html/html5-svg.html</a:t>
            </a:r>
            <a:endParaRPr lang="en-US" sz="2000" b="1" i="1" smtClean="0">
              <a:latin typeface="Times New Roman" pitchFamily="18" charset="0"/>
              <a:cs typeface="Times New Roman" pitchFamily="18" charset="0"/>
            </a:endParaRPr>
          </a:p>
          <a:p>
            <a:pPr marL="0" indent="0">
              <a:buNone/>
            </a:pPr>
            <a:endParaRPr lang="en-US" sz="2000" b="1" i="1">
              <a:latin typeface="Times New Roman" pitchFamily="18" charset="0"/>
              <a:cs typeface="Times New Roman" pitchFamily="18" charset="0"/>
            </a:endParaRPr>
          </a:p>
          <a:p>
            <a:pPr marL="0" indent="0">
              <a:buNone/>
            </a:pPr>
            <a:r>
              <a:rPr lang="en-US" sz="2000" b="1" i="1" smtClean="0">
                <a:latin typeface="Times New Roman" pitchFamily="18" charset="0"/>
                <a:cs typeface="Times New Roman" pitchFamily="18" charset="0"/>
                <a:hlinkClick r:id="rId5"/>
              </a:rPr>
              <a:t>https</a:t>
            </a:r>
            <a:r>
              <a:rPr lang="en-US" sz="2000" b="1" i="1">
                <a:latin typeface="Times New Roman" pitchFamily="18" charset="0"/>
                <a:cs typeface="Times New Roman" pitchFamily="18" charset="0"/>
                <a:hlinkClick r:id="rId5"/>
              </a:rPr>
              <a:t>://</a:t>
            </a:r>
            <a:r>
              <a:rPr lang="en-US" sz="2000" b="1" i="1" smtClean="0">
                <a:latin typeface="Times New Roman" pitchFamily="18" charset="0"/>
                <a:cs typeface="Times New Roman" pitchFamily="18" charset="0"/>
                <a:hlinkClick r:id="rId5"/>
              </a:rPr>
              <a:t>vi.wikipedia.org/wiki/SVG</a:t>
            </a:r>
            <a:endParaRPr lang="en-US" sz="2000" b="1" i="1" smtClean="0">
              <a:latin typeface="Times New Roman" pitchFamily="18" charset="0"/>
              <a:cs typeface="Times New Roman" pitchFamily="18" charset="0"/>
            </a:endParaRPr>
          </a:p>
          <a:p>
            <a:pPr marL="0" indent="0">
              <a:buNone/>
            </a:pPr>
            <a:endParaRPr lang="en-US" sz="2000" b="1" i="1" smtClean="0">
              <a:latin typeface="Times New Roman" pitchFamily="18" charset="0"/>
              <a:cs typeface="Times New Roman" pitchFamily="18" charset="0"/>
            </a:endParaRPr>
          </a:p>
          <a:p>
            <a:pPr marL="0" indent="0">
              <a:buNone/>
            </a:pPr>
            <a:r>
              <a:rPr lang="en-US" sz="2000" b="1" i="1" smtClean="0">
                <a:latin typeface="Times New Roman" pitchFamily="18" charset="0"/>
                <a:cs typeface="Times New Roman" pitchFamily="18" charset="0"/>
                <a:hlinkClick r:id="rId6"/>
              </a:rPr>
              <a:t>http://edutechwiki.unige.ch/en/Using_SVG_with_HTML5_tutorial#How_can_I_include_SVG_in_HTML5</a:t>
            </a:r>
            <a:endParaRPr lang="en-US" sz="2000" b="1" i="1" smtClean="0">
              <a:latin typeface="Times New Roman" pitchFamily="18" charset="0"/>
              <a:cs typeface="Times New Roman" pitchFamily="18" charset="0"/>
            </a:endParaRPr>
          </a:p>
          <a:p>
            <a:pPr marL="0" indent="0">
              <a:buNone/>
            </a:pPr>
            <a:endParaRPr lang="en-US" sz="2000" b="1" i="1" smtClean="0">
              <a:latin typeface="Times New Roman" pitchFamily="18" charset="0"/>
              <a:cs typeface="Times New Roman" pitchFamily="18" charset="0"/>
            </a:endParaRPr>
          </a:p>
          <a:p>
            <a:pPr marL="0" indent="0">
              <a:buNone/>
            </a:pPr>
            <a:endParaRPr lang="en-US" b="1" i="1" smtClean="0">
              <a:latin typeface="Times New Roman" pitchFamily="18" charset="0"/>
              <a:cs typeface="Times New Roman" pitchFamily="18" charset="0"/>
            </a:endParaRPr>
          </a:p>
        </p:txBody>
      </p:sp>
    </p:spTree>
    <p:extLst>
      <p:ext uri="{BB962C8B-B14F-4D97-AF65-F5344CB8AC3E}">
        <p14:creationId xmlns:p14="http://schemas.microsoft.com/office/powerpoint/2010/main" val="34512030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8200" y="304800"/>
            <a:ext cx="7772400" cy="1470025"/>
          </a:xfrm>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4600" b="1" err="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THÔNG</a:t>
            </a:r>
            <a:r>
              <a:rPr lang="en-US" sz="4600" b="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 TIN </a:t>
            </a:r>
            <a:r>
              <a:rPr lang="en-US" sz="4600" b="1" err="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NHÓM</a:t>
            </a:r>
            <a:endParaRPr lang="en-US" sz="4600" b="1">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endParaRPr>
          </a:p>
        </p:txBody>
      </p:sp>
      <p:sp>
        <p:nvSpPr>
          <p:cNvPr id="3" name="Subtitle 2"/>
          <p:cNvSpPr>
            <a:spLocks noGrp="1"/>
          </p:cNvSpPr>
          <p:nvPr>
            <p:ph type="subTitle" idx="1"/>
          </p:nvPr>
        </p:nvSpPr>
        <p:spPr>
          <a:xfrm>
            <a:off x="685800" y="2057400"/>
            <a:ext cx="7772400" cy="3962400"/>
          </a:xfrm>
        </p:spPr>
        <p:txBody>
          <a:bodyPr>
            <a:normAutofit/>
          </a:bodyPr>
          <a:lstStyle/>
          <a:p>
            <a:pPr marL="457200" indent="-457200" algn="l">
              <a:buFont typeface="Arial" pitchFamily="34" charset="0"/>
              <a:buChar char="•"/>
            </a:pPr>
            <a:r>
              <a:rPr lang="en-US" sz="2400" err="1" smtClean="0">
                <a:solidFill>
                  <a:schemeClr val="tx1"/>
                </a:solidFill>
                <a:latin typeface="Times New Roman" pitchFamily="18" charset="0"/>
                <a:cs typeface="Times New Roman" pitchFamily="18" charset="0"/>
              </a:rPr>
              <a:t>Nguyễn</a:t>
            </a:r>
            <a:r>
              <a:rPr lang="en-US" sz="2400" smtClean="0">
                <a:solidFill>
                  <a:schemeClr val="tx1"/>
                </a:solidFill>
                <a:latin typeface="Times New Roman" pitchFamily="18" charset="0"/>
                <a:cs typeface="Times New Roman" pitchFamily="18" charset="0"/>
              </a:rPr>
              <a:t> </a:t>
            </a:r>
            <a:r>
              <a:rPr lang="en-US" sz="2400" err="1">
                <a:solidFill>
                  <a:schemeClr val="tx1"/>
                </a:solidFill>
                <a:latin typeface="Times New Roman" pitchFamily="18" charset="0"/>
                <a:cs typeface="Times New Roman" pitchFamily="18" charset="0"/>
              </a:rPr>
              <a:t>Chí</a:t>
            </a:r>
            <a:r>
              <a:rPr lang="en-US" sz="2400">
                <a:solidFill>
                  <a:schemeClr val="tx1"/>
                </a:solidFill>
                <a:latin typeface="Times New Roman" pitchFamily="18" charset="0"/>
                <a:cs typeface="Times New Roman" pitchFamily="18" charset="0"/>
              </a:rPr>
              <a:t> </a:t>
            </a:r>
            <a:r>
              <a:rPr lang="en-US" sz="2400" err="1">
                <a:solidFill>
                  <a:schemeClr val="tx1"/>
                </a:solidFill>
                <a:latin typeface="Times New Roman" pitchFamily="18" charset="0"/>
                <a:cs typeface="Times New Roman" pitchFamily="18" charset="0"/>
              </a:rPr>
              <a:t>Tâm</a:t>
            </a:r>
            <a:r>
              <a:rPr lang="en-US" sz="2400">
                <a:solidFill>
                  <a:schemeClr val="tx1"/>
                </a:solidFill>
                <a:latin typeface="Times New Roman" pitchFamily="18" charset="0"/>
                <a:cs typeface="Times New Roman" pitchFamily="18" charset="0"/>
              </a:rPr>
              <a:t> </a:t>
            </a:r>
            <a:r>
              <a:rPr lang="en-US" sz="2400" smtClean="0">
                <a:solidFill>
                  <a:schemeClr val="tx1"/>
                </a:solidFill>
                <a:latin typeface="Times New Roman" pitchFamily="18" charset="0"/>
                <a:cs typeface="Times New Roman" pitchFamily="18" charset="0"/>
              </a:rPr>
              <a:t>– 1312507</a:t>
            </a:r>
          </a:p>
          <a:p>
            <a:pPr marL="457200" indent="-457200" algn="l">
              <a:buFont typeface="Arial" pitchFamily="34" charset="0"/>
              <a:buChar char="•"/>
            </a:pPr>
            <a:r>
              <a:rPr lang="en-US" sz="2400" err="1" smtClean="0">
                <a:solidFill>
                  <a:schemeClr val="tx1"/>
                </a:solidFill>
                <a:latin typeface="Times New Roman" pitchFamily="18" charset="0"/>
                <a:cs typeface="Times New Roman" pitchFamily="18" charset="0"/>
              </a:rPr>
              <a:t>Thông</a:t>
            </a:r>
            <a:r>
              <a:rPr lang="en-US" sz="2400" smtClean="0">
                <a:solidFill>
                  <a:schemeClr val="tx1"/>
                </a:solidFill>
                <a:latin typeface="Times New Roman" pitchFamily="18" charset="0"/>
                <a:cs typeface="Times New Roman" pitchFamily="18" charset="0"/>
              </a:rPr>
              <a:t> </a:t>
            </a:r>
            <a:r>
              <a:rPr lang="en-US" sz="2400" err="1">
                <a:solidFill>
                  <a:schemeClr val="tx1"/>
                </a:solidFill>
                <a:latin typeface="Times New Roman" pitchFamily="18" charset="0"/>
                <a:cs typeface="Times New Roman" pitchFamily="18" charset="0"/>
              </a:rPr>
              <a:t>Thị</a:t>
            </a:r>
            <a:r>
              <a:rPr lang="en-US" sz="2400">
                <a:solidFill>
                  <a:schemeClr val="tx1"/>
                </a:solidFill>
                <a:latin typeface="Times New Roman" pitchFamily="18" charset="0"/>
                <a:cs typeface="Times New Roman" pitchFamily="18" charset="0"/>
              </a:rPr>
              <a:t> </a:t>
            </a:r>
            <a:r>
              <a:rPr lang="en-US" sz="2400" err="1">
                <a:solidFill>
                  <a:schemeClr val="tx1"/>
                </a:solidFill>
                <a:latin typeface="Times New Roman" pitchFamily="18" charset="0"/>
                <a:cs typeface="Times New Roman" pitchFamily="18" charset="0"/>
              </a:rPr>
              <a:t>Thanh</a:t>
            </a:r>
            <a:r>
              <a:rPr lang="en-US" sz="2400">
                <a:solidFill>
                  <a:schemeClr val="tx1"/>
                </a:solidFill>
                <a:latin typeface="Times New Roman" pitchFamily="18" charset="0"/>
                <a:cs typeface="Times New Roman" pitchFamily="18" charset="0"/>
              </a:rPr>
              <a:t> </a:t>
            </a:r>
            <a:r>
              <a:rPr lang="en-US" sz="2400" err="1">
                <a:solidFill>
                  <a:schemeClr val="tx1"/>
                </a:solidFill>
                <a:latin typeface="Times New Roman" pitchFamily="18" charset="0"/>
                <a:cs typeface="Times New Roman" pitchFamily="18" charset="0"/>
              </a:rPr>
              <a:t>Hằng</a:t>
            </a:r>
            <a:r>
              <a:rPr lang="en-US" sz="2400">
                <a:solidFill>
                  <a:schemeClr val="tx1"/>
                </a:solidFill>
                <a:latin typeface="Times New Roman" pitchFamily="18" charset="0"/>
                <a:cs typeface="Times New Roman" pitchFamily="18" charset="0"/>
              </a:rPr>
              <a:t> </a:t>
            </a:r>
            <a:r>
              <a:rPr lang="en-US" sz="2400" smtClean="0">
                <a:solidFill>
                  <a:schemeClr val="tx1"/>
                </a:solidFill>
                <a:latin typeface="Times New Roman" pitchFamily="18" charset="0"/>
                <a:cs typeface="Times New Roman" pitchFamily="18" charset="0"/>
              </a:rPr>
              <a:t>– 1312178</a:t>
            </a:r>
          </a:p>
          <a:p>
            <a:pPr marL="457200" indent="-457200" algn="l">
              <a:buFont typeface="Arial" pitchFamily="34" charset="0"/>
              <a:buChar char="•"/>
            </a:pPr>
            <a:r>
              <a:rPr lang="en-US" sz="2400" err="1" smtClean="0">
                <a:solidFill>
                  <a:schemeClr val="tx1"/>
                </a:solidFill>
                <a:latin typeface="Times New Roman" pitchFamily="18" charset="0"/>
                <a:cs typeface="Times New Roman" pitchFamily="18" charset="0"/>
              </a:rPr>
              <a:t>Phan</a:t>
            </a:r>
            <a:r>
              <a:rPr lang="en-US" sz="2400" smtClean="0">
                <a:solidFill>
                  <a:schemeClr val="tx1"/>
                </a:solidFill>
                <a:latin typeface="Times New Roman" pitchFamily="18" charset="0"/>
                <a:cs typeface="Times New Roman" pitchFamily="18" charset="0"/>
              </a:rPr>
              <a:t> </a:t>
            </a:r>
            <a:r>
              <a:rPr lang="en-US" sz="2400" err="1">
                <a:solidFill>
                  <a:schemeClr val="tx1"/>
                </a:solidFill>
                <a:latin typeface="Times New Roman" pitchFamily="18" charset="0"/>
                <a:cs typeface="Times New Roman" pitchFamily="18" charset="0"/>
              </a:rPr>
              <a:t>Huỳnh</a:t>
            </a:r>
            <a:r>
              <a:rPr lang="en-US" sz="2400">
                <a:solidFill>
                  <a:schemeClr val="tx1"/>
                </a:solidFill>
                <a:latin typeface="Times New Roman" pitchFamily="18" charset="0"/>
                <a:cs typeface="Times New Roman" pitchFamily="18" charset="0"/>
              </a:rPr>
              <a:t> </a:t>
            </a:r>
            <a:r>
              <a:rPr lang="en-US" sz="2400" err="1">
                <a:solidFill>
                  <a:schemeClr val="tx1"/>
                </a:solidFill>
                <a:latin typeface="Times New Roman" pitchFamily="18" charset="0"/>
                <a:cs typeface="Times New Roman" pitchFamily="18" charset="0"/>
              </a:rPr>
              <a:t>Diệp</a:t>
            </a:r>
            <a:r>
              <a:rPr lang="en-US" sz="2400">
                <a:solidFill>
                  <a:schemeClr val="tx1"/>
                </a:solidFill>
                <a:latin typeface="Times New Roman" pitchFamily="18" charset="0"/>
                <a:cs typeface="Times New Roman" pitchFamily="18" charset="0"/>
              </a:rPr>
              <a:t> </a:t>
            </a:r>
            <a:r>
              <a:rPr lang="en-US" sz="2400" err="1">
                <a:solidFill>
                  <a:schemeClr val="tx1"/>
                </a:solidFill>
                <a:latin typeface="Times New Roman" pitchFamily="18" charset="0"/>
                <a:cs typeface="Times New Roman" pitchFamily="18" charset="0"/>
              </a:rPr>
              <a:t>Trúc</a:t>
            </a:r>
            <a:r>
              <a:rPr lang="en-US" sz="2400">
                <a:solidFill>
                  <a:schemeClr val="tx1"/>
                </a:solidFill>
                <a:latin typeface="Times New Roman" pitchFamily="18" charset="0"/>
                <a:cs typeface="Times New Roman" pitchFamily="18" charset="0"/>
              </a:rPr>
              <a:t> - 1112508</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015879">
            <a:off x="5825319" y="1797444"/>
            <a:ext cx="2514600" cy="21336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693962">
            <a:off x="3061583" y="3528752"/>
            <a:ext cx="2799039" cy="209927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441805">
            <a:off x="5653870" y="4061457"/>
            <a:ext cx="2857500" cy="1905000"/>
          </a:xfrm>
          <a:prstGeom prst="rect">
            <a:avLst/>
          </a:prstGeom>
        </p:spPr>
      </p:pic>
    </p:spTree>
    <p:extLst>
      <p:ext uri="{BB962C8B-B14F-4D97-AF65-F5344CB8AC3E}">
        <p14:creationId xmlns:p14="http://schemas.microsoft.com/office/powerpoint/2010/main" val="30857711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4600" b="1" err="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ỨNG</a:t>
            </a:r>
            <a:r>
              <a:rPr lang="en-US" sz="4600" b="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 </a:t>
            </a:r>
            <a:r>
              <a:rPr lang="en-US" sz="4600" b="1" err="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DỤNG</a:t>
            </a:r>
            <a:r>
              <a:rPr lang="en-US" sz="4600" b="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 </a:t>
            </a:r>
            <a:r>
              <a:rPr lang="en-US" sz="4600" b="1" err="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PHÂN</a:t>
            </a:r>
            <a:r>
              <a:rPr lang="en-US" sz="4600" b="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 </a:t>
            </a:r>
            <a:r>
              <a:rPr lang="en-US" sz="4600" b="1" err="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TÁN</a:t>
            </a:r>
            <a:endParaRPr lang="en-US" sz="4600" b="1">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endParaRPr>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00" y="1581150"/>
            <a:ext cx="7162800" cy="3829050"/>
          </a:xfrm>
        </p:spPr>
      </p:pic>
    </p:spTree>
    <p:extLst>
      <p:ext uri="{BB962C8B-B14F-4D97-AF65-F5344CB8AC3E}">
        <p14:creationId xmlns:p14="http://schemas.microsoft.com/office/powerpoint/2010/main" val="34512030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4600" b="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HTML5 </a:t>
            </a:r>
            <a:r>
              <a:rPr lang="en-US" sz="4600" b="1" err="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SVG</a:t>
            </a:r>
            <a:endParaRPr lang="en-US" sz="4600" b="1">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endParaRPr>
          </a:p>
        </p:txBody>
      </p:sp>
      <p:sp>
        <p:nvSpPr>
          <p:cNvPr id="6" name="Content Placeholder 5"/>
          <p:cNvSpPr>
            <a:spLocks noGrp="1"/>
          </p:cNvSpPr>
          <p:nvPr>
            <p:ph idx="1"/>
          </p:nvPr>
        </p:nvSpPr>
        <p:spPr>
          <a:xfrm>
            <a:off x="685800" y="2133601"/>
            <a:ext cx="7772400" cy="3886200"/>
          </a:xfrm>
        </p:spPr>
        <p:txBody>
          <a:bodyPr>
            <a:normAutofit fontScale="92500"/>
          </a:bodyPr>
          <a:lstStyle/>
          <a:p>
            <a:r>
              <a:rPr lang="vi-VN" sz="3500" b="1" i="1">
                <a:latin typeface="Times New Roman" pitchFamily="18" charset="0"/>
                <a:cs typeface="Times New Roman" pitchFamily="18" charset="0"/>
              </a:rPr>
              <a:t>SVG là gì</a:t>
            </a:r>
            <a:r>
              <a:rPr lang="vi-VN" sz="3500" b="1" i="1" smtClean="0">
                <a:latin typeface="Times New Roman" pitchFamily="18" charset="0"/>
                <a:cs typeface="Times New Roman" pitchFamily="18" charset="0"/>
              </a:rPr>
              <a:t>?</a:t>
            </a:r>
            <a:endParaRPr lang="vi-VN" sz="3500" b="1" i="1">
              <a:latin typeface="Times New Roman" pitchFamily="18" charset="0"/>
              <a:cs typeface="Times New Roman" pitchFamily="18" charset="0"/>
            </a:endParaRPr>
          </a:p>
          <a:p>
            <a:pPr marL="0" indent="0">
              <a:buNone/>
            </a:pPr>
            <a:r>
              <a:rPr lang="en-US" smtClean="0"/>
              <a:t> - </a:t>
            </a:r>
            <a:r>
              <a:rPr lang="vi-VN" sz="2800" smtClean="0">
                <a:latin typeface="Times New Roman" pitchFamily="18" charset="0"/>
                <a:cs typeface="Times New Roman" pitchFamily="18" charset="0"/>
              </a:rPr>
              <a:t>SVG </a:t>
            </a:r>
            <a:r>
              <a:rPr lang="vi-VN" sz="2800">
                <a:latin typeface="Times New Roman" pitchFamily="18" charset="0"/>
                <a:cs typeface="Times New Roman" pitchFamily="18" charset="0"/>
              </a:rPr>
              <a:t>là viết tắt của Scalable Vector </a:t>
            </a:r>
            <a:r>
              <a:rPr lang="vi-VN" sz="2800" smtClean="0">
                <a:latin typeface="Times New Roman" pitchFamily="18" charset="0"/>
                <a:cs typeface="Times New Roman" pitchFamily="18" charset="0"/>
              </a:rPr>
              <a:t>Graphics</a:t>
            </a:r>
            <a:r>
              <a:rPr lang="en-US" sz="2800" smtClean="0">
                <a:latin typeface="Times New Roman" pitchFamily="18" charset="0"/>
                <a:cs typeface="Times New Roman" pitchFamily="18" charset="0"/>
              </a:rPr>
              <a:t>, </a:t>
            </a:r>
            <a:r>
              <a:rPr lang="en-US" sz="2800" err="1" smtClean="0">
                <a:latin typeface="Times New Roman" pitchFamily="18" charset="0"/>
                <a:cs typeface="Times New Roman" pitchFamily="18" charset="0"/>
              </a:rPr>
              <a:t>với</a:t>
            </a:r>
            <a:r>
              <a:rPr lang="en-US" sz="2800" smtClean="0">
                <a:latin typeface="Times New Roman" pitchFamily="18" charset="0"/>
                <a:cs typeface="Times New Roman" pitchFamily="18" charset="0"/>
              </a:rPr>
              <a:t> </a:t>
            </a:r>
            <a:r>
              <a:rPr lang="en-US" sz="2800" err="1" smtClean="0">
                <a:latin typeface="Times New Roman" pitchFamily="18" charset="0"/>
                <a:cs typeface="Times New Roman" pitchFamily="18" charset="0"/>
              </a:rPr>
              <a:t>mục</a:t>
            </a:r>
            <a:r>
              <a:rPr lang="en-US" sz="2800" smtClean="0">
                <a:latin typeface="Times New Roman" pitchFamily="18" charset="0"/>
                <a:cs typeface="Times New Roman" pitchFamily="18" charset="0"/>
              </a:rPr>
              <a:t> </a:t>
            </a:r>
            <a:r>
              <a:rPr lang="en-US" sz="2800" err="1" smtClean="0">
                <a:latin typeface="Times New Roman" pitchFamily="18" charset="0"/>
                <a:cs typeface="Times New Roman" pitchFamily="18" charset="0"/>
              </a:rPr>
              <a:t>đích</a:t>
            </a:r>
            <a:r>
              <a:rPr lang="en-US" sz="2800" smtClean="0">
                <a:latin typeface="Times New Roman" pitchFamily="18" charset="0"/>
                <a:cs typeface="Times New Roman" pitchFamily="18" charset="0"/>
              </a:rPr>
              <a:t> </a:t>
            </a:r>
            <a:r>
              <a:rPr lang="en-US" sz="2800" err="1" smtClean="0">
                <a:latin typeface="Times New Roman" pitchFamily="18" charset="0"/>
                <a:cs typeface="Times New Roman" pitchFamily="18" charset="0"/>
              </a:rPr>
              <a:t>đáp</a:t>
            </a:r>
            <a:r>
              <a:rPr lang="en-US" sz="2800" smtClean="0">
                <a:latin typeface="Times New Roman" pitchFamily="18" charset="0"/>
                <a:cs typeface="Times New Roman" pitchFamily="18" charset="0"/>
              </a:rPr>
              <a:t> </a:t>
            </a:r>
            <a:r>
              <a:rPr lang="en-US" sz="2800" err="1" smtClean="0">
                <a:latin typeface="Times New Roman" pitchFamily="18" charset="0"/>
                <a:cs typeface="Times New Roman" pitchFamily="18" charset="0"/>
              </a:rPr>
              <a:t>ứng</a:t>
            </a:r>
            <a:r>
              <a:rPr lang="en-US" sz="2800" smtClean="0">
                <a:latin typeface="Times New Roman" pitchFamily="18" charset="0"/>
                <a:cs typeface="Times New Roman" pitchFamily="18" charset="0"/>
              </a:rPr>
              <a:t> </a:t>
            </a:r>
            <a:r>
              <a:rPr lang="en-US" sz="2800" err="1" smtClean="0">
                <a:latin typeface="Times New Roman" pitchFamily="18" charset="0"/>
                <a:cs typeface="Times New Roman" pitchFamily="18" charset="0"/>
              </a:rPr>
              <a:t>đồ</a:t>
            </a:r>
            <a:r>
              <a:rPr lang="en-US" sz="2800" smtClean="0">
                <a:latin typeface="Times New Roman" pitchFamily="18" charset="0"/>
                <a:cs typeface="Times New Roman" pitchFamily="18" charset="0"/>
              </a:rPr>
              <a:t> </a:t>
            </a:r>
            <a:r>
              <a:rPr lang="en-US" sz="2800" err="1" smtClean="0">
                <a:latin typeface="Times New Roman" pitchFamily="18" charset="0"/>
                <a:cs typeface="Times New Roman" pitchFamily="18" charset="0"/>
              </a:rPr>
              <a:t>họa</a:t>
            </a:r>
            <a:r>
              <a:rPr lang="en-US" sz="2800" smtClean="0">
                <a:latin typeface="Times New Roman" pitchFamily="18" charset="0"/>
                <a:cs typeface="Times New Roman" pitchFamily="18" charset="0"/>
              </a:rPr>
              <a:t> 2 </a:t>
            </a:r>
            <a:r>
              <a:rPr lang="en-US" sz="2800" err="1" smtClean="0">
                <a:latin typeface="Times New Roman" pitchFamily="18" charset="0"/>
                <a:cs typeface="Times New Roman" pitchFamily="18" charset="0"/>
              </a:rPr>
              <a:t>chiều</a:t>
            </a:r>
            <a:r>
              <a:rPr lang="en-US" sz="2800" smtClean="0">
                <a:latin typeface="Times New Roman" pitchFamily="18" charset="0"/>
                <a:cs typeface="Times New Roman" pitchFamily="18" charset="0"/>
              </a:rPr>
              <a:t> </a:t>
            </a:r>
            <a:r>
              <a:rPr lang="en-US" sz="2800" err="1" smtClean="0">
                <a:latin typeface="Times New Roman" pitchFamily="18" charset="0"/>
                <a:cs typeface="Times New Roman" pitchFamily="18" charset="0"/>
              </a:rPr>
              <a:t>dạng</a:t>
            </a:r>
            <a:r>
              <a:rPr lang="en-US" sz="2800" smtClean="0">
                <a:latin typeface="Times New Roman" pitchFamily="18" charset="0"/>
                <a:cs typeface="Times New Roman" pitchFamily="18" charset="0"/>
              </a:rPr>
              <a:t> vector </a:t>
            </a:r>
            <a:r>
              <a:rPr lang="en-US" sz="2800" err="1" smtClean="0">
                <a:latin typeface="Times New Roman" pitchFamily="18" charset="0"/>
                <a:cs typeface="Times New Roman" pitchFamily="18" charset="0"/>
              </a:rPr>
              <a:t>trên</a:t>
            </a:r>
            <a:r>
              <a:rPr lang="en-US" sz="2800" smtClean="0">
                <a:latin typeface="Times New Roman" pitchFamily="18" charset="0"/>
                <a:cs typeface="Times New Roman" pitchFamily="18" charset="0"/>
              </a:rPr>
              <a:t> website.</a:t>
            </a:r>
            <a:endParaRPr lang="vi-VN" sz="2800">
              <a:latin typeface="Times New Roman" pitchFamily="18" charset="0"/>
              <a:cs typeface="Times New Roman" pitchFamily="18" charset="0"/>
            </a:endParaRPr>
          </a:p>
          <a:p>
            <a:pPr marL="0" indent="0">
              <a:buNone/>
            </a:pPr>
            <a:r>
              <a:rPr lang="en-US" sz="2800" smtClean="0">
                <a:latin typeface="Times New Roman" pitchFamily="18" charset="0"/>
                <a:cs typeface="Times New Roman" pitchFamily="18" charset="0"/>
              </a:rPr>
              <a:t> - </a:t>
            </a:r>
            <a:r>
              <a:rPr lang="vi-VN" sz="2800">
                <a:latin typeface="+mj-lt"/>
              </a:rPr>
              <a:t>Chuẩn SVG hiện đang được phát triển bởi Hiệp hội World Wide Web (W3C</a:t>
            </a:r>
            <a:r>
              <a:rPr lang="vi-VN" sz="2800">
                <a:latin typeface="+mj-lt"/>
              </a:rPr>
              <a:t>) </a:t>
            </a:r>
            <a:r>
              <a:rPr lang="vi-VN" sz="2800" smtClean="0">
                <a:latin typeface="+mj-lt"/>
              </a:rPr>
              <a:t>từ năm 1999 đến nay, và </a:t>
            </a:r>
            <a:r>
              <a:rPr lang="vi-VN" sz="2800">
                <a:latin typeface="+mj-lt"/>
              </a:rPr>
              <a:t>chuẩn hóa lần đầu hồi năm 2001</a:t>
            </a:r>
            <a:r>
              <a:rPr lang="en-US" sz="2800" smtClean="0">
                <a:latin typeface="Times New Roman" pitchFamily="18" charset="0"/>
                <a:cs typeface="Times New Roman" pitchFamily="18" charset="0"/>
              </a:rPr>
              <a:t>.</a:t>
            </a:r>
            <a:endParaRPr lang="en-US" sz="2800" smtClean="0">
              <a:latin typeface="Times New Roman" pitchFamily="18" charset="0"/>
              <a:cs typeface="Times New Roman" pitchFamily="18" charset="0"/>
            </a:endParaRPr>
          </a:p>
          <a:p>
            <a:pPr marL="0" indent="0">
              <a:buNone/>
            </a:pPr>
            <a:r>
              <a:rPr lang="en-US" sz="2800" smtClean="0">
                <a:latin typeface="Times New Roman" pitchFamily="18" charset="0"/>
                <a:cs typeface="Times New Roman" pitchFamily="18" charset="0"/>
              </a:rPr>
              <a:t> - S</a:t>
            </a:r>
            <a:r>
              <a:rPr lang="vi-VN" sz="2800" smtClean="0">
                <a:latin typeface="Times New Roman" pitchFamily="18" charset="0"/>
                <a:cs typeface="Times New Roman" pitchFamily="18" charset="0"/>
              </a:rPr>
              <a:t>ử </a:t>
            </a:r>
            <a:r>
              <a:rPr lang="vi-VN" sz="2800">
                <a:latin typeface="Times New Roman" pitchFamily="18" charset="0"/>
                <a:cs typeface="Times New Roman" pitchFamily="18" charset="0"/>
              </a:rPr>
              <a:t>dụng cấu trúc XML để hiển thị hình ảnh dưới dạng vector</a:t>
            </a:r>
            <a:r>
              <a:rPr lang="vi-VN" sz="2800" smtClean="0"/>
              <a:t>.</a:t>
            </a:r>
            <a:endParaRPr lang="en-US" sz="2800" smtClean="0"/>
          </a:p>
          <a:p>
            <a:endParaRPr lang="en-US"/>
          </a:p>
        </p:txBody>
      </p:sp>
    </p:spTree>
    <p:extLst>
      <p:ext uri="{BB962C8B-B14F-4D97-AF65-F5344CB8AC3E}">
        <p14:creationId xmlns:p14="http://schemas.microsoft.com/office/powerpoint/2010/main" val="18136273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4600" b="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HTML5 </a:t>
            </a:r>
            <a:r>
              <a:rPr lang="en-US" sz="4600" b="1" err="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SVG</a:t>
            </a:r>
            <a:endParaRPr lang="en-US" sz="4600" b="1">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endParaRPr>
          </a:p>
        </p:txBody>
      </p:sp>
      <p:sp>
        <p:nvSpPr>
          <p:cNvPr id="6" name="Content Placeholder 5"/>
          <p:cNvSpPr>
            <a:spLocks noGrp="1"/>
          </p:cNvSpPr>
          <p:nvPr>
            <p:ph idx="1"/>
          </p:nvPr>
        </p:nvSpPr>
        <p:spPr>
          <a:xfrm>
            <a:off x="685800" y="2133601"/>
            <a:ext cx="7772400" cy="3886200"/>
          </a:xfrm>
        </p:spPr>
        <p:txBody>
          <a:bodyPr>
            <a:normAutofit lnSpcReduction="10000"/>
          </a:bodyPr>
          <a:lstStyle/>
          <a:p>
            <a:r>
              <a:rPr lang="vi-VN" b="1" i="1">
                <a:latin typeface="Times New Roman" pitchFamily="18" charset="0"/>
                <a:cs typeface="Times New Roman" pitchFamily="18" charset="0"/>
              </a:rPr>
              <a:t>SVG là gì</a:t>
            </a:r>
            <a:r>
              <a:rPr lang="vi-VN" b="1" i="1" smtClean="0">
                <a:latin typeface="Times New Roman" pitchFamily="18" charset="0"/>
                <a:cs typeface="Times New Roman" pitchFamily="18" charset="0"/>
              </a:rPr>
              <a:t>?</a:t>
            </a:r>
            <a:endParaRPr lang="vi-VN" b="1" i="1">
              <a:latin typeface="Times New Roman" pitchFamily="18" charset="0"/>
              <a:cs typeface="Times New Roman" pitchFamily="18" charset="0"/>
            </a:endParaRPr>
          </a:p>
          <a:p>
            <a:pPr marL="0" indent="0">
              <a:buNone/>
            </a:pPr>
            <a:r>
              <a:rPr lang="en-US" sz="3000" smtClean="0"/>
              <a:t> </a:t>
            </a:r>
            <a:r>
              <a:rPr lang="en-US" sz="3000" smtClean="0">
                <a:latin typeface="Times New Roman" pitchFamily="18" charset="0"/>
                <a:cs typeface="Times New Roman" pitchFamily="18" charset="0"/>
              </a:rPr>
              <a:t>- </a:t>
            </a:r>
            <a:r>
              <a:rPr lang="vi-VN" sz="3000">
                <a:latin typeface="Times New Roman" pitchFamily="18" charset="0"/>
                <a:cs typeface="Times New Roman" pitchFamily="18" charset="0"/>
              </a:rPr>
              <a:t>Đồ họa SVG không bị mất bất kì chất lượng nào nếu nó được thu nhỏ hoặc thay đổi kích </a:t>
            </a:r>
            <a:r>
              <a:rPr lang="vi-VN" sz="3000" smtClean="0">
                <a:latin typeface="Times New Roman" pitchFamily="18" charset="0"/>
                <a:cs typeface="Times New Roman" pitchFamily="18" charset="0"/>
              </a:rPr>
              <a:t>cỡ</a:t>
            </a:r>
            <a:r>
              <a:rPr lang="en-US" sz="3000" smtClean="0">
                <a:latin typeface="Times New Roman" pitchFamily="18" charset="0"/>
                <a:cs typeface="Times New Roman" pitchFamily="18" charset="0"/>
              </a:rPr>
              <a:t>.</a:t>
            </a:r>
            <a:endParaRPr lang="vi-VN" sz="3000">
              <a:latin typeface="Times New Roman" pitchFamily="18" charset="0"/>
              <a:cs typeface="Times New Roman" pitchFamily="18" charset="0"/>
            </a:endParaRPr>
          </a:p>
          <a:p>
            <a:pPr marL="0" indent="0">
              <a:buNone/>
            </a:pPr>
            <a:r>
              <a:rPr lang="en-US" sz="3000" smtClean="0">
                <a:latin typeface="Times New Roman" pitchFamily="18" charset="0"/>
                <a:cs typeface="Times New Roman" pitchFamily="18" charset="0"/>
              </a:rPr>
              <a:t> - </a:t>
            </a:r>
            <a:r>
              <a:rPr lang="vi-VN" sz="3000">
                <a:latin typeface="Times New Roman" pitchFamily="18" charset="0"/>
                <a:cs typeface="Times New Roman" pitchFamily="18" charset="0"/>
              </a:rPr>
              <a:t>Mọi phần tử và mỗi thuộc tính trong tập tin SVG đều có thể chuyển động </a:t>
            </a:r>
            <a:r>
              <a:rPr lang="vi-VN" sz="3000" smtClean="0">
                <a:latin typeface="Times New Roman" pitchFamily="18" charset="0"/>
                <a:cs typeface="Times New Roman" pitchFamily="18" charset="0"/>
              </a:rPr>
              <a:t>được</a:t>
            </a:r>
            <a:r>
              <a:rPr lang="en-US" sz="3000" smtClean="0">
                <a:latin typeface="Times New Roman" pitchFamily="18" charset="0"/>
                <a:cs typeface="Times New Roman" pitchFamily="18" charset="0"/>
              </a:rPr>
              <a:t>.</a:t>
            </a:r>
            <a:endParaRPr lang="vi-VN" sz="3000">
              <a:latin typeface="Times New Roman" pitchFamily="18" charset="0"/>
              <a:cs typeface="Times New Roman" pitchFamily="18" charset="0"/>
            </a:endParaRPr>
          </a:p>
          <a:p>
            <a:pPr marL="0" indent="0">
              <a:buNone/>
            </a:pPr>
            <a:r>
              <a:rPr lang="en-US" sz="3000" smtClean="0">
                <a:latin typeface="Times New Roman" pitchFamily="18" charset="0"/>
                <a:cs typeface="Times New Roman" pitchFamily="18" charset="0"/>
              </a:rPr>
              <a:t> - T</a:t>
            </a:r>
            <a:r>
              <a:rPr lang="vi-VN" sz="3000" smtClean="0">
                <a:latin typeface="Times New Roman" pitchFamily="18" charset="0"/>
                <a:cs typeface="Times New Roman" pitchFamily="18" charset="0"/>
              </a:rPr>
              <a:t>uy </a:t>
            </a:r>
            <a:r>
              <a:rPr lang="vi-VN" sz="3000">
                <a:latin typeface="Times New Roman" pitchFamily="18" charset="0"/>
                <a:cs typeface="Times New Roman" pitchFamily="18" charset="0"/>
              </a:rPr>
              <a:t>nó không phải là một phần của HTML5 nhưng SVG </a:t>
            </a:r>
            <a:r>
              <a:rPr lang="vi-VN" sz="3000" smtClean="0">
                <a:latin typeface="Times New Roman" pitchFamily="18" charset="0"/>
                <a:cs typeface="Times New Roman" pitchFamily="18" charset="0"/>
              </a:rPr>
              <a:t>đang </a:t>
            </a:r>
            <a:r>
              <a:rPr lang="vi-VN" sz="3000">
                <a:latin typeface="Times New Roman" pitchFamily="18" charset="0"/>
                <a:cs typeface="Times New Roman" pitchFamily="18" charset="0"/>
              </a:rPr>
              <a:t>ngày càng phổ biến cùng với </a:t>
            </a:r>
            <a:r>
              <a:rPr lang="vi-VN" sz="3000" smtClean="0">
                <a:latin typeface="Times New Roman" pitchFamily="18" charset="0"/>
                <a:cs typeface="Times New Roman" pitchFamily="18" charset="0"/>
              </a:rPr>
              <a:t>HTML5</a:t>
            </a:r>
            <a:r>
              <a:rPr lang="en-US" sz="3000" smtClean="0">
                <a:latin typeface="Times New Roman" pitchFamily="18" charset="0"/>
                <a:cs typeface="Times New Roman" pitchFamily="18" charset="0"/>
              </a:rPr>
              <a:t>.</a:t>
            </a:r>
            <a:endParaRPr lang="vi-VN" sz="3000">
              <a:latin typeface="Times New Roman" pitchFamily="18" charset="0"/>
              <a:cs typeface="Times New Roman" pitchFamily="18" charset="0"/>
            </a:endParaRPr>
          </a:p>
          <a:p>
            <a:pPr marL="0" indent="0">
              <a:buNone/>
            </a:pPr>
            <a:endParaRPr lang="en-US"/>
          </a:p>
        </p:txBody>
      </p:sp>
    </p:spTree>
    <p:extLst>
      <p:ext uri="{BB962C8B-B14F-4D97-AF65-F5344CB8AC3E}">
        <p14:creationId xmlns:p14="http://schemas.microsoft.com/office/powerpoint/2010/main" val="711166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4600" b="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HTML5 </a:t>
            </a:r>
            <a:r>
              <a:rPr lang="en-US" sz="4600" b="1" err="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SVG</a:t>
            </a:r>
            <a:endParaRPr lang="en-US" sz="4600" b="1">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endParaRPr>
          </a:p>
        </p:txBody>
      </p:sp>
      <p:sp>
        <p:nvSpPr>
          <p:cNvPr id="6" name="Content Placeholder 5"/>
          <p:cNvSpPr>
            <a:spLocks noGrp="1"/>
          </p:cNvSpPr>
          <p:nvPr>
            <p:ph idx="1"/>
          </p:nvPr>
        </p:nvSpPr>
        <p:spPr>
          <a:xfrm>
            <a:off x="685800" y="2133601"/>
            <a:ext cx="7772400" cy="3886200"/>
          </a:xfrm>
        </p:spPr>
        <p:txBody>
          <a:bodyPr>
            <a:normAutofit fontScale="85000" lnSpcReduction="20000"/>
          </a:bodyPr>
          <a:lstStyle/>
          <a:p>
            <a:r>
              <a:rPr lang="en-US" sz="3800" b="1" i="1" smtClean="0">
                <a:latin typeface="Times New Roman" pitchFamily="18" charset="0"/>
                <a:cs typeface="Times New Roman" pitchFamily="18" charset="0"/>
              </a:rPr>
              <a:t>Một vài đ</a:t>
            </a:r>
            <a:r>
              <a:rPr lang="en-US" sz="3800" b="1" i="1" smtClean="0">
                <a:latin typeface="Times New Roman" pitchFamily="18" charset="0"/>
                <a:cs typeface="Times New Roman" pitchFamily="18" charset="0"/>
              </a:rPr>
              <a:t>iểm </a:t>
            </a:r>
            <a:r>
              <a:rPr lang="en-US" sz="3800" b="1" i="1" smtClean="0">
                <a:solidFill>
                  <a:srgbClr val="FF0000"/>
                </a:solidFill>
                <a:latin typeface="Times New Roman" pitchFamily="18" charset="0"/>
                <a:cs typeface="Times New Roman" pitchFamily="18" charset="0"/>
              </a:rPr>
              <a:t>thu hút </a:t>
            </a:r>
            <a:r>
              <a:rPr lang="en-US" sz="3800" b="1" i="1" smtClean="0">
                <a:latin typeface="Times New Roman" pitchFamily="18" charset="0"/>
                <a:cs typeface="Times New Roman" pitchFamily="18" charset="0"/>
              </a:rPr>
              <a:t>của SVG:</a:t>
            </a:r>
            <a:endParaRPr lang="vi-VN" sz="3800" b="1" i="1">
              <a:latin typeface="Times New Roman" pitchFamily="18" charset="0"/>
              <a:cs typeface="Times New Roman" pitchFamily="18" charset="0"/>
            </a:endParaRPr>
          </a:p>
          <a:p>
            <a:pPr marL="0" indent="0">
              <a:buNone/>
            </a:pPr>
            <a:r>
              <a:rPr lang="en-US" sz="3300">
                <a:latin typeface="Times New Roman" pitchFamily="18" charset="0"/>
                <a:cs typeface="Times New Roman" pitchFamily="18" charset="0"/>
              </a:rPr>
              <a:t> </a:t>
            </a:r>
            <a:r>
              <a:rPr lang="en-US" sz="3300" smtClean="0">
                <a:latin typeface="Times New Roman" pitchFamily="18" charset="0"/>
                <a:cs typeface="Times New Roman" pitchFamily="18" charset="0"/>
              </a:rPr>
              <a:t>- C</a:t>
            </a:r>
            <a:r>
              <a:rPr lang="vi-VN" sz="3300" smtClean="0">
                <a:latin typeface="+mj-lt"/>
              </a:rPr>
              <a:t>ó </a:t>
            </a:r>
            <a:r>
              <a:rPr lang="vi-VN" sz="3300">
                <a:latin typeface="+mj-lt"/>
              </a:rPr>
              <a:t>thể tưởng tượng rằng trong đồ họa vector, mọi đường thẳng, đường cong, hình tròn, hình chữ nhật... đều được vẽ ra đều dựa vào các điểm tọa độ. Các điểm này sẽ được nối với nhau trong không gian hai chiều để tạo nên các hình ảnh thực sự</a:t>
            </a:r>
            <a:r>
              <a:rPr lang="vi-VN" sz="3300">
                <a:latin typeface="+mj-lt"/>
              </a:rPr>
              <a:t>.</a:t>
            </a:r>
            <a:r>
              <a:rPr lang="vi-VN" sz="3300">
                <a:latin typeface="Times New Roman (Headings)"/>
              </a:rPr>
              <a:t> </a:t>
            </a:r>
            <a:endParaRPr lang="en-US" sz="3300" smtClean="0">
              <a:latin typeface="Times New Roman (Headings)"/>
            </a:endParaRPr>
          </a:p>
          <a:p>
            <a:pPr marL="0" indent="0">
              <a:buNone/>
            </a:pPr>
            <a:r>
              <a:rPr lang="en-US" sz="3300">
                <a:latin typeface="Times New Roman (Headings)"/>
              </a:rPr>
              <a:t> </a:t>
            </a:r>
            <a:r>
              <a:rPr lang="en-US" sz="3300" smtClean="0">
                <a:latin typeface="Times New Roman (Headings)"/>
              </a:rPr>
              <a:t>- </a:t>
            </a:r>
            <a:r>
              <a:rPr lang="vi-VN" sz="3300" smtClean="0">
                <a:latin typeface="+mj-lt"/>
              </a:rPr>
              <a:t>Bởi </a:t>
            </a:r>
            <a:r>
              <a:rPr lang="vi-VN" sz="3300">
                <a:latin typeface="+mj-lt"/>
              </a:rPr>
              <a:t>vì tọa độ này chỉ mang tính tương đối so với hệ trục tại thời điểm vẽ nên 1 đơn vị trong đồ họa vector có thể là 10 pixel, 20 pixel hay 100 pixel</a:t>
            </a:r>
            <a:r>
              <a:rPr lang="vi-VN"/>
              <a:t>.</a:t>
            </a:r>
            <a:r>
              <a:rPr lang="vi-VN"/>
              <a:t/>
            </a:r>
            <a:br>
              <a:rPr lang="vi-VN"/>
            </a:br>
            <a:endParaRPr lang="en-US"/>
          </a:p>
        </p:txBody>
      </p:sp>
    </p:spTree>
    <p:extLst>
      <p:ext uri="{BB962C8B-B14F-4D97-AF65-F5344CB8AC3E}">
        <p14:creationId xmlns:p14="http://schemas.microsoft.com/office/powerpoint/2010/main" val="18728739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4600" b="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HTML5 </a:t>
            </a:r>
            <a:r>
              <a:rPr lang="en-US" sz="4600" b="1" err="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SVG</a:t>
            </a:r>
            <a:endParaRPr lang="en-US" sz="4600" b="1">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endParaRPr>
          </a:p>
        </p:txBody>
      </p:sp>
      <p:sp>
        <p:nvSpPr>
          <p:cNvPr id="6" name="Content Placeholder 5"/>
          <p:cNvSpPr>
            <a:spLocks noGrp="1"/>
          </p:cNvSpPr>
          <p:nvPr>
            <p:ph idx="1"/>
          </p:nvPr>
        </p:nvSpPr>
        <p:spPr>
          <a:xfrm>
            <a:off x="685800" y="2133601"/>
            <a:ext cx="7772400" cy="3886200"/>
          </a:xfrm>
        </p:spPr>
        <p:txBody>
          <a:bodyPr>
            <a:normAutofit/>
          </a:bodyPr>
          <a:lstStyle/>
          <a:p>
            <a:r>
              <a:rPr lang="en-US" b="1" i="1" smtClean="0">
                <a:latin typeface="Times New Roman" pitchFamily="18" charset="0"/>
                <a:cs typeface="Times New Roman" pitchFamily="18" charset="0"/>
              </a:rPr>
              <a:t>Một vài đ</a:t>
            </a:r>
            <a:r>
              <a:rPr lang="en-US" b="1" i="1" smtClean="0">
                <a:latin typeface="Times New Roman" pitchFamily="18" charset="0"/>
                <a:cs typeface="Times New Roman" pitchFamily="18" charset="0"/>
              </a:rPr>
              <a:t>iểm </a:t>
            </a:r>
            <a:r>
              <a:rPr lang="en-US" b="1" i="1" smtClean="0">
                <a:solidFill>
                  <a:srgbClr val="FF0000"/>
                </a:solidFill>
                <a:latin typeface="Times New Roman" pitchFamily="18" charset="0"/>
                <a:cs typeface="Times New Roman" pitchFamily="18" charset="0"/>
              </a:rPr>
              <a:t>thu hút </a:t>
            </a:r>
            <a:r>
              <a:rPr lang="en-US" b="1" i="1" smtClean="0">
                <a:latin typeface="Times New Roman" pitchFamily="18" charset="0"/>
                <a:cs typeface="Times New Roman" pitchFamily="18" charset="0"/>
              </a:rPr>
              <a:t>của SVG:</a:t>
            </a:r>
          </a:p>
          <a:p>
            <a:pPr marL="0" indent="0">
              <a:buNone/>
            </a:pPr>
            <a:r>
              <a:rPr lang="en-US" sz="2400">
                <a:solidFill>
                  <a:schemeClr val="tx2"/>
                </a:solidFill>
                <a:latin typeface="Times New Roman" pitchFamily="18" charset="0"/>
                <a:cs typeface="Times New Roman" pitchFamily="18" charset="0"/>
              </a:rPr>
              <a:t>T</a:t>
            </a:r>
            <a:r>
              <a:rPr lang="vi-VN" sz="2400" smtClean="0">
                <a:solidFill>
                  <a:schemeClr val="tx2"/>
                </a:solidFill>
                <a:latin typeface="Times New Roman" pitchFamily="18" charset="0"/>
                <a:cs typeface="Times New Roman" pitchFamily="18" charset="0"/>
              </a:rPr>
              <a:t>rong </a:t>
            </a:r>
            <a:r>
              <a:rPr lang="vi-VN" sz="2400">
                <a:solidFill>
                  <a:schemeClr val="tx2"/>
                </a:solidFill>
                <a:latin typeface="Times New Roman" pitchFamily="18" charset="0"/>
                <a:cs typeface="Times New Roman" pitchFamily="18" charset="0"/>
              </a:rPr>
              <a:t>file vector có một đoạn định nghĩa XML như </a:t>
            </a:r>
            <a:r>
              <a:rPr lang="vi-VN" sz="2400">
                <a:solidFill>
                  <a:schemeClr val="tx2"/>
                </a:solidFill>
                <a:latin typeface="Times New Roman" pitchFamily="18" charset="0"/>
                <a:cs typeface="Times New Roman" pitchFamily="18" charset="0"/>
              </a:rPr>
              <a:t>sau</a:t>
            </a:r>
            <a:r>
              <a:rPr lang="vi-VN" sz="2400" smtClean="0">
                <a:solidFill>
                  <a:schemeClr val="tx2"/>
                </a:solidFill>
                <a:latin typeface="Times New Roman" pitchFamily="18" charset="0"/>
                <a:cs typeface="Times New Roman" pitchFamily="18" charset="0"/>
              </a:rPr>
              <a:t>:</a:t>
            </a:r>
            <a:endParaRPr lang="en-US" sz="2400" smtClean="0">
              <a:solidFill>
                <a:schemeClr val="tx2"/>
              </a:solidFill>
              <a:latin typeface="Times New Roman" pitchFamily="18" charset="0"/>
              <a:cs typeface="Times New Roman" pitchFamily="18" charset="0"/>
            </a:endParaRPr>
          </a:p>
          <a:p>
            <a:pPr marL="0" indent="0">
              <a:buNone/>
            </a:pPr>
            <a:r>
              <a:rPr lang="en-US" sz="2400" b="1" i="1">
                <a:solidFill>
                  <a:schemeClr val="tx2"/>
                </a:solidFill>
                <a:latin typeface="Times New Roman" pitchFamily="18" charset="0"/>
                <a:cs typeface="Times New Roman" pitchFamily="18" charset="0"/>
              </a:rPr>
              <a:t> </a:t>
            </a:r>
            <a:r>
              <a:rPr lang="en-US" sz="2400" b="1" i="1" smtClean="0">
                <a:solidFill>
                  <a:schemeClr val="tx2"/>
                </a:solidFill>
                <a:latin typeface="Times New Roman" pitchFamily="18" charset="0"/>
                <a:cs typeface="Times New Roman" pitchFamily="18" charset="0"/>
              </a:rPr>
              <a:t>     </a:t>
            </a:r>
            <a:endParaRPr lang="vi-VN" sz="2400" b="1" i="1">
              <a:solidFill>
                <a:schemeClr val="tx2"/>
              </a:solidFill>
              <a:latin typeface="Times New Roman" pitchFamily="18" charset="0"/>
              <a:cs typeface="Times New Roman" pitchFamily="18" charset="0"/>
            </a:endParaRPr>
          </a:p>
          <a:p>
            <a:pPr marL="0" indent="0">
              <a:buNone/>
            </a:pPr>
            <a:endParaRPr lang="en-US" sz="2400">
              <a:latin typeface="Times New Roman" pitchFamily="18" charset="0"/>
              <a:cs typeface="Times New Roman" pitchFamily="18" charset="0"/>
            </a:endParaRPr>
          </a:p>
          <a:p>
            <a:pPr marL="0" indent="0">
              <a:buNone/>
            </a:pPr>
            <a:r>
              <a:rPr lang="en-US" sz="2400">
                <a:latin typeface="Times New Roman" pitchFamily="18" charset="0"/>
                <a:cs typeface="Times New Roman" pitchFamily="18" charset="0"/>
              </a:rPr>
              <a:t> </a:t>
            </a:r>
            <a:r>
              <a:rPr lang="en-US" sz="2400" smtClean="0">
                <a:latin typeface="Times New Roman" pitchFamily="18" charset="0"/>
                <a:cs typeface="Times New Roman" pitchFamily="18" charset="0"/>
              </a:rPr>
              <a:t>- C</a:t>
            </a:r>
            <a:r>
              <a:rPr lang="vi-VN" sz="2400" smtClean="0">
                <a:latin typeface="Times New Roman" pitchFamily="18" charset="0"/>
                <a:cs typeface="Times New Roman" pitchFamily="18" charset="0"/>
              </a:rPr>
              <a:t>ó nghĩa là hãy vẽ một hình tròn với tâm nằm ở tọa độ </a:t>
            </a:r>
            <a:r>
              <a:rPr lang="vi-VN" sz="2400" smtClean="0">
                <a:solidFill>
                  <a:srgbClr val="FF3399"/>
                </a:solidFill>
                <a:latin typeface="Times New Roman" pitchFamily="18" charset="0"/>
                <a:cs typeface="Times New Roman" pitchFamily="18" charset="0"/>
              </a:rPr>
              <a:t>x = 60</a:t>
            </a:r>
            <a:r>
              <a:rPr lang="vi-VN" sz="2400" smtClean="0">
                <a:latin typeface="Times New Roman" pitchFamily="18" charset="0"/>
                <a:cs typeface="Times New Roman" pitchFamily="18" charset="0"/>
              </a:rPr>
              <a:t>, </a:t>
            </a:r>
            <a:r>
              <a:rPr lang="vi-VN" sz="2400" smtClean="0">
                <a:solidFill>
                  <a:srgbClr val="FF3399"/>
                </a:solidFill>
                <a:latin typeface="Times New Roman" pitchFamily="18" charset="0"/>
                <a:cs typeface="Times New Roman" pitchFamily="18" charset="0"/>
              </a:rPr>
              <a:t>y = 60</a:t>
            </a:r>
            <a:r>
              <a:rPr lang="vi-VN" sz="2400" smtClean="0">
                <a:latin typeface="Times New Roman" pitchFamily="18" charset="0"/>
                <a:cs typeface="Times New Roman" pitchFamily="18" charset="0"/>
              </a:rPr>
              <a:t>, bán kính </a:t>
            </a:r>
            <a:r>
              <a:rPr lang="vi-VN" sz="2400" smtClean="0">
                <a:solidFill>
                  <a:srgbClr val="FF3399"/>
                </a:solidFill>
                <a:latin typeface="Times New Roman" pitchFamily="18" charset="0"/>
                <a:cs typeface="Times New Roman" pitchFamily="18" charset="0"/>
              </a:rPr>
              <a:t>r = 50</a:t>
            </a:r>
            <a:r>
              <a:rPr lang="vi-VN" sz="2400" smtClean="0">
                <a:latin typeface="Times New Roman" pitchFamily="18" charset="0"/>
                <a:cs typeface="Times New Roman" pitchFamily="18" charset="0"/>
              </a:rPr>
              <a:t>, tô màu </a:t>
            </a:r>
            <a:r>
              <a:rPr lang="vi-VN" sz="2400" smtClean="0">
                <a:solidFill>
                  <a:srgbClr val="FF0000"/>
                </a:solidFill>
                <a:latin typeface="Times New Roman" pitchFamily="18" charset="0"/>
                <a:cs typeface="Times New Roman" pitchFamily="18" charset="0"/>
              </a:rPr>
              <a:t>đỏ</a:t>
            </a:r>
            <a:r>
              <a:rPr lang="vi-VN" sz="2400" smtClean="0">
                <a:latin typeface="Times New Roman" pitchFamily="18" charset="0"/>
                <a:cs typeface="Times New Roman" pitchFamily="18" charset="0"/>
              </a:rPr>
              <a:t>. Còn đơn vị là bao nhiêu thì tùy, không quan trọng. 1pixel, 1cm, 1inch, 1 kilomet, sao cũng được. Tùy vào ý muốn có tấm hình lớn đến cỡ nào mà thôi.</a:t>
            </a:r>
            <a:endParaRPr lang="en-US" sz="2400">
              <a:latin typeface="Times New Roman" pitchFamily="18" charset="0"/>
              <a:cs typeface="Times New Roman"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493610966"/>
              </p:ext>
            </p:extLst>
          </p:nvPr>
        </p:nvGraphicFramePr>
        <p:xfrm>
          <a:off x="1371600" y="3276600"/>
          <a:ext cx="6096000" cy="457200"/>
        </p:xfrm>
        <a:graphic>
          <a:graphicData uri="http://schemas.openxmlformats.org/drawingml/2006/table">
            <a:tbl>
              <a:tblPr firstRow="1" bandRow="1">
                <a:tableStyleId>{C083E6E3-FA7D-4D7B-A595-EF9225AFEA82}</a:tableStyleId>
              </a:tblPr>
              <a:tblGrid>
                <a:gridCol w="6096000"/>
              </a:tblGrid>
              <a:tr h="370840">
                <a:tc>
                  <a:txBody>
                    <a:bodyPr/>
                    <a:lstStyle/>
                    <a:p>
                      <a:pPr algn="ctr"/>
                      <a:r>
                        <a:rPr lang="fr-FR" sz="2400" b="0" i="0" kern="1200" smtClean="0">
                          <a:solidFill>
                            <a:schemeClr val="tx1"/>
                          </a:solidFill>
                          <a:effectLst/>
                          <a:latin typeface="Times New Roman" pitchFamily="18" charset="0"/>
                          <a:ea typeface="+mn-ea"/>
                          <a:cs typeface="Times New Roman" pitchFamily="18" charset="0"/>
                        </a:rPr>
                        <a:t>&lt;circle cx=”60″ cy=”60″ r=”50″ fill="red"/&gt;</a:t>
                      </a:r>
                      <a:endParaRPr lang="en-US" sz="2400">
                        <a:latin typeface="Times New Roman" pitchFamily="18" charset="0"/>
                        <a:cs typeface="Times New Roman" pitchFamily="18" charset="0"/>
                      </a:endParaRPr>
                    </a:p>
                  </a:txBody>
                  <a:tcPr/>
                </a:tc>
              </a:tr>
            </a:tbl>
          </a:graphicData>
        </a:graphic>
      </p:graphicFrame>
    </p:spTree>
    <p:extLst>
      <p:ext uri="{BB962C8B-B14F-4D97-AF65-F5344CB8AC3E}">
        <p14:creationId xmlns:p14="http://schemas.microsoft.com/office/powerpoint/2010/main" val="34269722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4600" b="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HTML5 </a:t>
            </a:r>
            <a:r>
              <a:rPr lang="en-US" sz="4600" b="1" err="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SVG</a:t>
            </a:r>
            <a:endParaRPr lang="en-US" sz="4600" b="1">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endParaRPr>
          </a:p>
        </p:txBody>
      </p:sp>
      <p:sp>
        <p:nvSpPr>
          <p:cNvPr id="6" name="Content Placeholder 5"/>
          <p:cNvSpPr>
            <a:spLocks noGrp="1"/>
          </p:cNvSpPr>
          <p:nvPr>
            <p:ph idx="1"/>
          </p:nvPr>
        </p:nvSpPr>
        <p:spPr>
          <a:xfrm>
            <a:off x="685800" y="2133601"/>
            <a:ext cx="7772400" cy="3886200"/>
          </a:xfrm>
        </p:spPr>
        <p:txBody>
          <a:bodyPr>
            <a:normAutofit/>
          </a:bodyPr>
          <a:lstStyle/>
          <a:p>
            <a:r>
              <a:rPr lang="en-US" b="1" i="1" smtClean="0">
                <a:latin typeface="Times New Roman" pitchFamily="18" charset="0"/>
                <a:cs typeface="Times New Roman" pitchFamily="18" charset="0"/>
              </a:rPr>
              <a:t>Một vài đ</a:t>
            </a:r>
            <a:r>
              <a:rPr lang="en-US" b="1" i="1" smtClean="0">
                <a:latin typeface="Times New Roman" pitchFamily="18" charset="0"/>
                <a:cs typeface="Times New Roman" pitchFamily="18" charset="0"/>
              </a:rPr>
              <a:t>iểm </a:t>
            </a:r>
            <a:r>
              <a:rPr lang="en-US" b="1" i="1" smtClean="0">
                <a:solidFill>
                  <a:srgbClr val="FF0000"/>
                </a:solidFill>
                <a:latin typeface="Times New Roman" pitchFamily="18" charset="0"/>
                <a:cs typeface="Times New Roman" pitchFamily="18" charset="0"/>
              </a:rPr>
              <a:t>thu hút </a:t>
            </a:r>
            <a:r>
              <a:rPr lang="en-US" b="1" i="1" smtClean="0">
                <a:latin typeface="Times New Roman" pitchFamily="18" charset="0"/>
                <a:cs typeface="Times New Roman" pitchFamily="18" charset="0"/>
              </a:rPr>
              <a:t>của SVG:</a:t>
            </a:r>
          </a:p>
          <a:p>
            <a:endParaRPr lang="en-US" b="1" i="1">
              <a:latin typeface="Times New Roman" pitchFamily="18" charset="0"/>
              <a:cs typeface="Times New Roman" pitchFamily="18" charset="0"/>
            </a:endParaRPr>
          </a:p>
          <a:p>
            <a:endParaRPr lang="en-US" b="1" i="1" smtClean="0">
              <a:latin typeface="Times New Roman" pitchFamily="18" charset="0"/>
              <a:cs typeface="Times New Roman" pitchFamily="18" charset="0"/>
            </a:endParaRPr>
          </a:p>
          <a:p>
            <a:endParaRPr lang="en-US" b="1" i="1">
              <a:latin typeface="Times New Roman" pitchFamily="18" charset="0"/>
              <a:cs typeface="Times New Roman" pitchFamily="18" charset="0"/>
            </a:endParaRPr>
          </a:p>
          <a:p>
            <a:endParaRPr lang="en-US" b="1" i="1" smtClean="0">
              <a:latin typeface="Times New Roman" pitchFamily="18" charset="0"/>
              <a:cs typeface="Times New Roman" pitchFamily="18" charset="0"/>
            </a:endParaRPr>
          </a:p>
          <a:p>
            <a:pPr marL="0" indent="0">
              <a:buNone/>
            </a:pPr>
            <a:r>
              <a:rPr lang="en-US" sz="2400" b="1" i="1" smtClean="0">
                <a:latin typeface="Times New Roman" pitchFamily="18" charset="0"/>
                <a:cs typeface="Times New Roman" pitchFamily="18" charset="0"/>
              </a:rPr>
              <a:t> - </a:t>
            </a:r>
            <a:r>
              <a:rPr lang="en-US" sz="2400" smtClean="0">
                <a:latin typeface="Times New Roman" pitchFamily="18" charset="0"/>
                <a:cs typeface="Times New Roman" pitchFamily="18" charset="0"/>
              </a:rPr>
              <a:t>Đây là sự khác nhau giữa ảnh </a:t>
            </a:r>
            <a:r>
              <a:rPr lang="en-US" sz="2400" i="1" smtClean="0">
                <a:latin typeface="Times New Roman" pitchFamily="18" charset="0"/>
                <a:cs typeface="Times New Roman" pitchFamily="18" charset="0"/>
              </a:rPr>
              <a:t>vector</a:t>
            </a:r>
            <a:r>
              <a:rPr lang="en-US" sz="2400" smtClean="0">
                <a:latin typeface="Times New Roman" pitchFamily="18" charset="0"/>
                <a:cs typeface="Times New Roman" pitchFamily="18" charset="0"/>
              </a:rPr>
              <a:t> với ảnh </a:t>
            </a:r>
            <a:r>
              <a:rPr lang="en-US" sz="2400" i="1" smtClean="0">
                <a:latin typeface="Times New Roman" pitchFamily="18" charset="0"/>
                <a:cs typeface="Times New Roman" pitchFamily="18" charset="0"/>
              </a:rPr>
              <a:t>raste</a:t>
            </a:r>
            <a:r>
              <a:rPr lang="en-US" sz="2400" smtClean="0">
                <a:latin typeface="Times New Roman" pitchFamily="18" charset="0"/>
                <a:cs typeface="Times New Roman" pitchFamily="18" charset="0"/>
              </a:rPr>
              <a:t>r mà tạo nên sự thu hút cho SVG.</a:t>
            </a:r>
            <a:endParaRPr lang="en-US" sz="2400" b="1" i="1" smtClean="0">
              <a:latin typeface="Times New Roman" pitchFamily="18" charset="0"/>
              <a:cs typeface="Times New Roman"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2667000"/>
            <a:ext cx="6490110" cy="2318981"/>
          </a:xfrm>
          <a:prstGeom prst="rect">
            <a:avLst/>
          </a:prstGeom>
          <a:ln>
            <a:noFill/>
          </a:ln>
          <a:effectLst>
            <a:softEdge rad="112500"/>
          </a:effectLst>
        </p:spPr>
      </p:pic>
    </p:spTree>
    <p:extLst>
      <p:ext uri="{BB962C8B-B14F-4D97-AF65-F5344CB8AC3E}">
        <p14:creationId xmlns:p14="http://schemas.microsoft.com/office/powerpoint/2010/main" val="42908644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4600" b="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HTML5 </a:t>
            </a:r>
            <a:r>
              <a:rPr lang="en-US" sz="4600" b="1" err="1" smtClean="0">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rPr>
              <a:t>SVG</a:t>
            </a:r>
            <a:endParaRPr lang="en-US" sz="4600" b="1">
              <a:ln w="11430">
                <a:solidFill>
                  <a:srgbClr val="FF3399"/>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itchFamily="18" charset="0"/>
              <a:cs typeface="Times New Roman" pitchFamily="18" charset="0"/>
            </a:endParaRPr>
          </a:p>
        </p:txBody>
      </p:sp>
      <p:sp>
        <p:nvSpPr>
          <p:cNvPr id="6" name="Content Placeholder 5"/>
          <p:cNvSpPr>
            <a:spLocks noGrp="1"/>
          </p:cNvSpPr>
          <p:nvPr>
            <p:ph idx="1"/>
          </p:nvPr>
        </p:nvSpPr>
        <p:spPr>
          <a:xfrm>
            <a:off x="685800" y="2133601"/>
            <a:ext cx="7772400" cy="3886200"/>
          </a:xfrm>
        </p:spPr>
        <p:txBody>
          <a:bodyPr>
            <a:normAutofit/>
          </a:bodyPr>
          <a:lstStyle/>
          <a:p>
            <a:r>
              <a:rPr lang="en-US" b="1" i="1" err="1" smtClean="0">
                <a:latin typeface="Times New Roman" pitchFamily="18" charset="0"/>
                <a:cs typeface="Times New Roman" pitchFamily="18" charset="0"/>
              </a:rPr>
              <a:t>Sơ</a:t>
            </a:r>
            <a:r>
              <a:rPr lang="en-US" b="1" i="1" smtClean="0">
                <a:latin typeface="Times New Roman" pitchFamily="18" charset="0"/>
                <a:cs typeface="Times New Roman" pitchFamily="18" charset="0"/>
              </a:rPr>
              <a:t> </a:t>
            </a:r>
            <a:r>
              <a:rPr lang="en-US" b="1" i="1" err="1" smtClean="0">
                <a:latin typeface="Times New Roman" pitchFamily="18" charset="0"/>
                <a:cs typeface="Times New Roman" pitchFamily="18" charset="0"/>
              </a:rPr>
              <a:t>lược</a:t>
            </a:r>
            <a:r>
              <a:rPr lang="en-US" b="1" i="1" smtClean="0">
                <a:latin typeface="Times New Roman" pitchFamily="18" charset="0"/>
                <a:cs typeface="Times New Roman" pitchFamily="18" charset="0"/>
              </a:rPr>
              <a:t> </a:t>
            </a:r>
            <a:r>
              <a:rPr lang="en-US" b="1" i="1" err="1" smtClean="0">
                <a:latin typeface="Times New Roman" pitchFamily="18" charset="0"/>
                <a:cs typeface="Times New Roman" pitchFamily="18" charset="0"/>
              </a:rPr>
              <a:t>về</a:t>
            </a:r>
            <a:r>
              <a:rPr lang="en-US" b="1" i="1" smtClean="0">
                <a:latin typeface="Times New Roman" pitchFamily="18" charset="0"/>
                <a:cs typeface="Times New Roman" pitchFamily="18" charset="0"/>
              </a:rPr>
              <a:t> XML:</a:t>
            </a:r>
          </a:p>
          <a:p>
            <a:pPr marL="0" indent="0">
              <a:buNone/>
            </a:pPr>
            <a:r>
              <a:rPr lang="en-US" sz="2800" b="1" i="1">
                <a:latin typeface="Times New Roman" pitchFamily="18" charset="0"/>
                <a:cs typeface="Times New Roman" pitchFamily="18" charset="0"/>
              </a:rPr>
              <a:t> </a:t>
            </a:r>
            <a:r>
              <a:rPr lang="en-US" sz="2800" b="1" i="1" smtClean="0">
                <a:latin typeface="Times New Roman" pitchFamily="18" charset="0"/>
                <a:cs typeface="Times New Roman" pitchFamily="18" charset="0"/>
              </a:rPr>
              <a:t>- </a:t>
            </a:r>
            <a:r>
              <a:rPr lang="vi-VN" sz="2800">
                <a:latin typeface="Times New Roman" pitchFamily="18" charset="0"/>
                <a:cs typeface="Times New Roman" pitchFamily="18" charset="0"/>
              </a:rPr>
              <a:t>XML là viết tắt của từ </a:t>
            </a:r>
            <a:r>
              <a:rPr lang="vi-VN" sz="2800" b="1">
                <a:latin typeface="Times New Roman" pitchFamily="18" charset="0"/>
                <a:cs typeface="Times New Roman" pitchFamily="18" charset="0"/>
              </a:rPr>
              <a:t>eXtensible Markup Language</a:t>
            </a:r>
            <a:r>
              <a:rPr lang="vi-VN" sz="2800">
                <a:latin typeface="Times New Roman" pitchFamily="18" charset="0"/>
                <a:cs typeface="Times New Roman" pitchFamily="18" charset="0"/>
              </a:rPr>
              <a:t>, hay còn gọi là ngôn ngữ đánh dấu mở rộng do </a:t>
            </a:r>
            <a:r>
              <a:rPr lang="vi-VN" sz="2800">
                <a:latin typeface="Times New Roman" pitchFamily="18" charset="0"/>
                <a:cs typeface="Times New Roman" pitchFamily="18" charset="0"/>
                <a:hlinkClick r:id="rId3" tooltip="W3C"/>
              </a:rPr>
              <a:t>W3C</a:t>
            </a:r>
            <a:r>
              <a:rPr lang="vi-VN" sz="2800">
                <a:latin typeface="Times New Roman" pitchFamily="18" charset="0"/>
                <a:cs typeface="Times New Roman" pitchFamily="18" charset="0"/>
              </a:rPr>
              <a:t> đề nghị với mục đích tạo ra các ngôn ngữ đánh dấu </a:t>
            </a:r>
            <a:r>
              <a:rPr lang="vi-VN" sz="2800" smtClean="0">
                <a:latin typeface="Times New Roman" pitchFamily="18" charset="0"/>
                <a:cs typeface="Times New Roman" pitchFamily="18" charset="0"/>
              </a:rPr>
              <a:t>khác</a:t>
            </a:r>
            <a:r>
              <a:rPr lang="en-US" sz="2800" smtClean="0">
                <a:latin typeface="Times New Roman" pitchFamily="18" charset="0"/>
                <a:cs typeface="Times New Roman" pitchFamily="18" charset="0"/>
              </a:rPr>
              <a:t>.</a:t>
            </a:r>
          </a:p>
          <a:p>
            <a:pPr marL="0" indent="0">
              <a:buNone/>
            </a:pPr>
            <a:r>
              <a:rPr lang="en-US" sz="2800" b="1" i="1">
                <a:latin typeface="Times New Roman" pitchFamily="18" charset="0"/>
                <a:cs typeface="Times New Roman" pitchFamily="18" charset="0"/>
              </a:rPr>
              <a:t> </a:t>
            </a:r>
            <a:r>
              <a:rPr lang="en-US" sz="2800" b="1" i="1" smtClean="0">
                <a:latin typeface="Times New Roman" pitchFamily="18" charset="0"/>
                <a:cs typeface="Times New Roman" pitchFamily="18" charset="0"/>
              </a:rPr>
              <a:t>- </a:t>
            </a:r>
            <a:r>
              <a:rPr lang="vi-VN" sz="2800">
                <a:latin typeface="Times New Roman" pitchFamily="18" charset="0"/>
                <a:cs typeface="Times New Roman" pitchFamily="18" charset="0"/>
              </a:rPr>
              <a:t>Cú pháp XML cơ bản cho một phần tử </a:t>
            </a:r>
            <a:r>
              <a:rPr lang="vi-VN" sz="2800" smtClean="0">
                <a:latin typeface="Times New Roman" pitchFamily="18" charset="0"/>
                <a:cs typeface="Times New Roman" pitchFamily="18" charset="0"/>
              </a:rPr>
              <a:t>là</a:t>
            </a:r>
            <a:r>
              <a:rPr lang="en-US" sz="2800" smtClean="0">
                <a:latin typeface="Times New Roman" pitchFamily="18" charset="0"/>
                <a:cs typeface="Times New Roman" pitchFamily="18" charset="0"/>
              </a:rPr>
              <a:t>:</a:t>
            </a:r>
          </a:p>
          <a:p>
            <a:pPr marL="0" indent="0">
              <a:buNone/>
            </a:pPr>
            <a:r>
              <a:rPr lang="en-US" sz="2800" b="1" smtClean="0"/>
              <a:t>     </a:t>
            </a:r>
            <a:r>
              <a:rPr lang="en-US" sz="2800" b="1" smtClean="0">
                <a:solidFill>
                  <a:srgbClr val="00B050"/>
                </a:solidFill>
                <a:latin typeface="Times New Roman" pitchFamily="18" charset="0"/>
                <a:cs typeface="Times New Roman" pitchFamily="18" charset="0"/>
              </a:rPr>
              <a:t>&lt;</a:t>
            </a:r>
            <a:r>
              <a:rPr lang="en-US" sz="2800" b="1" err="1">
                <a:solidFill>
                  <a:srgbClr val="00B050"/>
                </a:solidFill>
                <a:latin typeface="Times New Roman" pitchFamily="18" charset="0"/>
                <a:cs typeface="Times New Roman" pitchFamily="18" charset="0"/>
              </a:rPr>
              <a:t>tên</a:t>
            </a:r>
            <a:r>
              <a:rPr lang="en-US" sz="2800">
                <a:latin typeface="Times New Roman" pitchFamily="18" charset="0"/>
                <a:cs typeface="Times New Roman" pitchFamily="18" charset="0"/>
              </a:rPr>
              <a:t> </a:t>
            </a:r>
            <a:r>
              <a:rPr lang="en-US" sz="2800" err="1">
                <a:solidFill>
                  <a:schemeClr val="accent3">
                    <a:lumMod val="75000"/>
                  </a:schemeClr>
                </a:solidFill>
                <a:latin typeface="Times New Roman" pitchFamily="18" charset="0"/>
                <a:cs typeface="Times New Roman" pitchFamily="18" charset="0"/>
              </a:rPr>
              <a:t>thuộc_tính</a:t>
            </a:r>
            <a:r>
              <a:rPr lang="en-US" sz="2800">
                <a:solidFill>
                  <a:srgbClr val="C00000"/>
                </a:solidFill>
                <a:latin typeface="Times New Roman" pitchFamily="18" charset="0"/>
                <a:cs typeface="Times New Roman" pitchFamily="18" charset="0"/>
              </a:rPr>
              <a:t>="</a:t>
            </a:r>
            <a:r>
              <a:rPr lang="en-US" sz="2800" err="1">
                <a:solidFill>
                  <a:srgbClr val="C00000"/>
                </a:solidFill>
                <a:latin typeface="Times New Roman" pitchFamily="18" charset="0"/>
                <a:cs typeface="Times New Roman" pitchFamily="18" charset="0"/>
              </a:rPr>
              <a:t>giá</a:t>
            </a:r>
            <a:r>
              <a:rPr lang="en-US" sz="2800">
                <a:solidFill>
                  <a:srgbClr val="C00000"/>
                </a:solidFill>
                <a:latin typeface="Times New Roman" pitchFamily="18" charset="0"/>
                <a:cs typeface="Times New Roman" pitchFamily="18" charset="0"/>
              </a:rPr>
              <a:t> </a:t>
            </a:r>
            <a:r>
              <a:rPr lang="en-US" sz="2800" err="1">
                <a:solidFill>
                  <a:srgbClr val="C00000"/>
                </a:solidFill>
                <a:latin typeface="Times New Roman" pitchFamily="18" charset="0"/>
                <a:cs typeface="Times New Roman" pitchFamily="18" charset="0"/>
              </a:rPr>
              <a:t>trị</a:t>
            </a:r>
            <a:r>
              <a:rPr lang="en-US" sz="2800">
                <a:solidFill>
                  <a:srgbClr val="C00000"/>
                </a:solidFill>
                <a:latin typeface="Times New Roman" pitchFamily="18" charset="0"/>
                <a:cs typeface="Times New Roman" pitchFamily="18" charset="0"/>
              </a:rPr>
              <a:t>"</a:t>
            </a:r>
            <a:r>
              <a:rPr lang="en-US" sz="2800" b="1">
                <a:solidFill>
                  <a:srgbClr val="00B050"/>
                </a:solidFill>
                <a:latin typeface="Times New Roman" pitchFamily="18" charset="0"/>
                <a:cs typeface="Times New Roman" pitchFamily="18" charset="0"/>
              </a:rPr>
              <a:t>&gt;</a:t>
            </a:r>
            <a:r>
              <a:rPr lang="en-US" sz="2800" err="1">
                <a:latin typeface="Times New Roman" pitchFamily="18" charset="0"/>
                <a:cs typeface="Times New Roman" pitchFamily="18" charset="0"/>
              </a:rPr>
              <a:t>nội</a:t>
            </a:r>
            <a:r>
              <a:rPr lang="en-US" sz="2800">
                <a:latin typeface="Times New Roman" pitchFamily="18" charset="0"/>
                <a:cs typeface="Times New Roman" pitchFamily="18" charset="0"/>
              </a:rPr>
              <a:t> dung</a:t>
            </a:r>
            <a:r>
              <a:rPr lang="en-US" sz="2800" b="1">
                <a:solidFill>
                  <a:srgbClr val="00B050"/>
                </a:solidFill>
                <a:latin typeface="Times New Roman" pitchFamily="18" charset="0"/>
                <a:cs typeface="Times New Roman" pitchFamily="18" charset="0"/>
              </a:rPr>
              <a:t>&lt;/</a:t>
            </a:r>
            <a:r>
              <a:rPr lang="en-US" sz="2800" b="1" err="1">
                <a:solidFill>
                  <a:srgbClr val="00B050"/>
                </a:solidFill>
                <a:latin typeface="Times New Roman" pitchFamily="18" charset="0"/>
                <a:cs typeface="Times New Roman" pitchFamily="18" charset="0"/>
              </a:rPr>
              <a:t>tên</a:t>
            </a:r>
            <a:r>
              <a:rPr lang="en-US" sz="2800" b="1">
                <a:solidFill>
                  <a:srgbClr val="00B050"/>
                </a:solidFill>
                <a:latin typeface="Times New Roman" pitchFamily="18" charset="0"/>
                <a:cs typeface="Times New Roman" pitchFamily="18" charset="0"/>
              </a:rPr>
              <a:t>&gt;</a:t>
            </a:r>
            <a:endParaRPr lang="en-US" sz="2800" b="1" i="1">
              <a:solidFill>
                <a:srgbClr val="00B050"/>
              </a:solidFill>
              <a:latin typeface="Times New Roman" pitchFamily="18" charset="0"/>
              <a:cs typeface="Times New Roman" pitchFamily="18" charset="0"/>
            </a:endParaRPr>
          </a:p>
        </p:txBody>
      </p:sp>
    </p:spTree>
    <p:extLst>
      <p:ext uri="{BB962C8B-B14F-4D97-AF65-F5344CB8AC3E}">
        <p14:creationId xmlns:p14="http://schemas.microsoft.com/office/powerpoint/2010/main" val="335617765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1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1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1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1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1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1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475</TotalTime>
  <Words>1215</Words>
  <Application>Microsoft Office PowerPoint</Application>
  <PresentationFormat>On-screen Show (4:3)</PresentationFormat>
  <Paragraphs>156</Paragraphs>
  <Slides>30</Slides>
  <Notes>1</Notes>
  <HiddenSlides>0</HiddenSlides>
  <MMClips>0</MMClips>
  <ScaleCrop>false</ScaleCrop>
  <HeadingPairs>
    <vt:vector size="4" baseType="variant">
      <vt:variant>
        <vt:lpstr>Theme</vt:lpstr>
      </vt:variant>
      <vt:variant>
        <vt:i4>15</vt:i4>
      </vt:variant>
      <vt:variant>
        <vt:lpstr>Slide Titles</vt:lpstr>
      </vt:variant>
      <vt:variant>
        <vt:i4>30</vt:i4>
      </vt:variant>
    </vt:vector>
  </HeadingPairs>
  <TitlesOfParts>
    <vt:vector size="45" baseType="lpstr">
      <vt:lpstr>Office Theme</vt:lpstr>
      <vt:lpstr>1_Office Theme</vt:lpstr>
      <vt:lpstr>2_Office Theme</vt:lpstr>
      <vt:lpstr>3_Office Theme</vt:lpstr>
      <vt:lpstr>4_Office Theme</vt:lpstr>
      <vt:lpstr>5_Office Theme</vt:lpstr>
      <vt:lpstr>6_Office Theme</vt:lpstr>
      <vt:lpstr>7_Office Theme</vt:lpstr>
      <vt:lpstr>9_Office Theme</vt:lpstr>
      <vt:lpstr>10_Office Theme</vt:lpstr>
      <vt:lpstr>11_Office Theme</vt:lpstr>
      <vt:lpstr>12_Office Theme</vt:lpstr>
      <vt:lpstr>13_Office Theme</vt:lpstr>
      <vt:lpstr>14_Office Theme</vt:lpstr>
      <vt:lpstr>15_Office Theme</vt:lpstr>
      <vt:lpstr>ỨNG DỤNG PHÂN TÁN</vt:lpstr>
      <vt:lpstr>NỘI DUNG</vt:lpstr>
      <vt:lpstr>THÔNG TIN NHÓM</vt:lpstr>
      <vt:lpstr>HTML5 SVG</vt:lpstr>
      <vt:lpstr>HTML5 SVG</vt:lpstr>
      <vt:lpstr>HTML5 SVG</vt:lpstr>
      <vt:lpstr>HTML5 SVG</vt:lpstr>
      <vt:lpstr>HTML5 SVG</vt:lpstr>
      <vt:lpstr>HTML5 SVG</vt:lpstr>
      <vt:lpstr>HTML5 SVG</vt:lpstr>
      <vt:lpstr>HTML5 SVG</vt:lpstr>
      <vt:lpstr>HTML5 SVG</vt:lpstr>
      <vt:lpstr>HTML5 SVG</vt:lpstr>
      <vt:lpstr>HTML5 SVG</vt:lpstr>
      <vt:lpstr>HTML5 SVG</vt:lpstr>
      <vt:lpstr>HTML5 SVG</vt:lpstr>
      <vt:lpstr>HTML5 SVG</vt:lpstr>
      <vt:lpstr>HTML5 SVG</vt:lpstr>
      <vt:lpstr>HTML5 SVG</vt:lpstr>
      <vt:lpstr>HTML5 SVG</vt:lpstr>
      <vt:lpstr>HTML5 SVG</vt:lpstr>
      <vt:lpstr>HTML5 SVG</vt:lpstr>
      <vt:lpstr>HTML5 SVG</vt:lpstr>
      <vt:lpstr>HTML5 SVG</vt:lpstr>
      <vt:lpstr>HTML5 SVG</vt:lpstr>
      <vt:lpstr>DEMO ỨNG DỤNG</vt:lpstr>
      <vt:lpstr>DEMO ỨNG DỤNG</vt:lpstr>
      <vt:lpstr>DEMO ỨNG DỤNG</vt:lpstr>
      <vt:lpstr>ỨNG DỤNG PHÂN TÁN</vt:lpstr>
      <vt:lpstr>ỨNG DỤNG PHÂN TÁN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TTTHang</dc:creator>
  <cp:lastModifiedBy>TTTHang</cp:lastModifiedBy>
  <cp:revision>33</cp:revision>
  <dcterms:created xsi:type="dcterms:W3CDTF">2016-05-18T15:35:14Z</dcterms:created>
  <dcterms:modified xsi:type="dcterms:W3CDTF">2016-05-27T08:03:00Z</dcterms:modified>
</cp:coreProperties>
</file>